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555e1e8f6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e9d5c6d9c4b25"/>
  </p:sldMasterIdLst>
  <p:sldIdLst>
    <p:sldId xmlns:r="http://schemas.openxmlformats.org/officeDocument/2006/relationships" id="256" r:id="R40f4314a33214dfd"/>
    <p:sldId xmlns:r="http://schemas.openxmlformats.org/officeDocument/2006/relationships" id="257" r:id="Ra28438cb3fe94cc0"/>
    <p:sldId xmlns:r="http://schemas.openxmlformats.org/officeDocument/2006/relationships" id="258" r:id="R9ef52fed62534d30"/>
    <p:sldId xmlns:r="http://schemas.openxmlformats.org/officeDocument/2006/relationships" id="259" r:id="R59fb6e2d72484ad7"/>
    <p:sldId xmlns:r="http://schemas.openxmlformats.org/officeDocument/2006/relationships" id="260" r:id="Rfa07b65f0a8149f5"/>
    <p:sldId xmlns:r="http://schemas.openxmlformats.org/officeDocument/2006/relationships" id="261" r:id="R5569e8a8385744b7"/>
    <p:sldId xmlns:r="http://schemas.openxmlformats.org/officeDocument/2006/relationships" id="262" r:id="R46e29c67a92b46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e9d5c6d9c4b25" /><Relationship Type="http://schemas.openxmlformats.org/officeDocument/2006/relationships/slide" Target="/ppt/slides/slide1.xml" Id="R40f4314a33214dfd" /><Relationship Type="http://schemas.openxmlformats.org/officeDocument/2006/relationships/slide" Target="/ppt/slides/slide2.xml" Id="Ra28438cb3fe94cc0" /><Relationship Type="http://schemas.openxmlformats.org/officeDocument/2006/relationships/slide" Target="/ppt/slides/slide3.xml" Id="R9ef52fed62534d30" /><Relationship Type="http://schemas.openxmlformats.org/officeDocument/2006/relationships/slide" Target="/ppt/slides/slide4.xml" Id="R59fb6e2d72484ad7" /><Relationship Type="http://schemas.openxmlformats.org/officeDocument/2006/relationships/slide" Target="/ppt/slides/slide5.xml" Id="Rfa07b65f0a8149f5" /><Relationship Type="http://schemas.openxmlformats.org/officeDocument/2006/relationships/slide" Target="/ppt/slides/slide6.xml" Id="R5569e8a8385744b7" /><Relationship Type="http://schemas.openxmlformats.org/officeDocument/2006/relationships/slide" Target="/ppt/slides/slide7.xml" Id="R46e29c67a92b46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51548c7c043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cfff9993741f8" /><Relationship Type="http://schemas.openxmlformats.org/officeDocument/2006/relationships/theme" Target="/ppt/slideMasters/theme/theme1.xml" Id="Rcf1203ecec3f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cfff9993741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9d89aca72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f3d7174bc4b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c8a7afa28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7a8f9f2e6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9e5e0fbd144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e9c4b05cb4b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1183acc05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ING. G HOLTE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ING. G HOLTE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1 405 603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24 391 841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24 713 609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TORMOD HOLTE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TORMOD HOLTE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SANDNES HOLTE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HOLTE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HOLTE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HOLTE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Seterhøybakken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geir.holte@ing-holte.no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986 857 656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 G HOLTE AS</a:t>
            </a:r>
          </a:p>
        </p:txBody>
      </p:sp>
    </p:spTree>
  </p:cSld>
  <p:clrMapOvr>
    <a:masterClrMapping xmlns:a="http://schemas.openxmlformats.org/drawingml/2006/main"/>
  </p:clrMapOvr>
</p:sld>
</file>