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ce939c4c654a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3fcdb2961d46ca"/>
  </p:sldMasterIdLst>
  <p:sldIdLst>
    <p:sldId xmlns:r="http://schemas.openxmlformats.org/officeDocument/2006/relationships" id="256" r:id="R193f2c5ff6c14fc9"/>
    <p:sldId xmlns:r="http://schemas.openxmlformats.org/officeDocument/2006/relationships" id="257" r:id="R237a4827fe234c40"/>
    <p:sldId xmlns:r="http://schemas.openxmlformats.org/officeDocument/2006/relationships" id="258" r:id="R2d30fda17c084f3c"/>
    <p:sldId xmlns:r="http://schemas.openxmlformats.org/officeDocument/2006/relationships" id="259" r:id="Rd467c5b45d0d4a98"/>
    <p:sldId xmlns:r="http://schemas.openxmlformats.org/officeDocument/2006/relationships" id="260" r:id="R4bb36772dae44201"/>
    <p:sldId xmlns:r="http://schemas.openxmlformats.org/officeDocument/2006/relationships" id="261" r:id="R9952c55170674a30"/>
    <p:sldId xmlns:r="http://schemas.openxmlformats.org/officeDocument/2006/relationships" id="262" r:id="R7caa006c44424c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3fcdb2961d46ca" /><Relationship Type="http://schemas.openxmlformats.org/officeDocument/2006/relationships/slide" Target="/ppt/slides/slide1.xml" Id="R193f2c5ff6c14fc9" /><Relationship Type="http://schemas.openxmlformats.org/officeDocument/2006/relationships/slide" Target="/ppt/slides/slide2.xml" Id="R237a4827fe234c40" /><Relationship Type="http://schemas.openxmlformats.org/officeDocument/2006/relationships/slide" Target="/ppt/slides/slide3.xml" Id="R2d30fda17c084f3c" /><Relationship Type="http://schemas.openxmlformats.org/officeDocument/2006/relationships/slide" Target="/ppt/slides/slide4.xml" Id="Rd467c5b45d0d4a98" /><Relationship Type="http://schemas.openxmlformats.org/officeDocument/2006/relationships/slide" Target="/ppt/slides/slide5.xml" Id="R4bb36772dae44201" /><Relationship Type="http://schemas.openxmlformats.org/officeDocument/2006/relationships/slide" Target="/ppt/slides/slide6.xml" Id="R9952c55170674a30" /><Relationship Type="http://schemas.openxmlformats.org/officeDocument/2006/relationships/slide" Target="/ppt/slides/slide7.xml" Id="R7caa006c44424c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75d5f65a246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9bb8ce7f14c5f" /><Relationship Type="http://schemas.openxmlformats.org/officeDocument/2006/relationships/theme" Target="/ppt/slideMasters/theme/theme1.xml" Id="Rd2c8ebaf363f4f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a9bb8ce7f14c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b3675db1b42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ef90f82a740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94ca5f0f340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52887aa6247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7c4c373924f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f3e9d972a4e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53fb9514a45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OG TØMRERMESTER ERIK KYLLING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ERIK KYLLING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OG TØMRERMESTER ERIK KYLLING &amp; CO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ERIK KYLLING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ERIK KYLLING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ERIK KYLLING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129 911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−209 837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−209 985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498 902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589 532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ERIK KYLLING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KYLLING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ERIK KYLLING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Smelters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1348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13 42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ekylling@gmail.com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986 847 049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ERIK KYLLING &amp; CO AS</a:t>
            </a:r>
          </a:p>
        </p:txBody>
      </p:sp>
    </p:spTree>
  </p:cSld>
  <p:clrMapOvr>
    <a:masterClrMapping xmlns:a="http://schemas.openxmlformats.org/drawingml/2006/main"/>
  </p:clrMapOvr>
</p:sld>
</file>