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3db11486ecf415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8898e57871542eb"/>
  </p:sldMasterIdLst>
  <p:sldIdLst>
    <p:sldId xmlns:r="http://schemas.openxmlformats.org/officeDocument/2006/relationships" id="256" r:id="R100f3cd61f3c4cce"/>
    <p:sldId xmlns:r="http://schemas.openxmlformats.org/officeDocument/2006/relationships" id="257" r:id="R1dcd21f8a0c842c3"/>
    <p:sldId xmlns:r="http://schemas.openxmlformats.org/officeDocument/2006/relationships" id="258" r:id="Rf70051922b0d4198"/>
    <p:sldId xmlns:r="http://schemas.openxmlformats.org/officeDocument/2006/relationships" id="259" r:id="Rca54fd8a586041fe"/>
    <p:sldId xmlns:r="http://schemas.openxmlformats.org/officeDocument/2006/relationships" id="260" r:id="R39bf3366b7034651"/>
    <p:sldId xmlns:r="http://schemas.openxmlformats.org/officeDocument/2006/relationships" id="261" r:id="R89c8a51a6c544c6d"/>
    <p:sldId xmlns:r="http://schemas.openxmlformats.org/officeDocument/2006/relationships" id="262" r:id="R2b9f575275ee419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898e57871542eb" /><Relationship Type="http://schemas.openxmlformats.org/officeDocument/2006/relationships/slide" Target="/ppt/slides/slide1.xml" Id="R100f3cd61f3c4cce" /><Relationship Type="http://schemas.openxmlformats.org/officeDocument/2006/relationships/slide" Target="/ppt/slides/slide2.xml" Id="R1dcd21f8a0c842c3" /><Relationship Type="http://schemas.openxmlformats.org/officeDocument/2006/relationships/slide" Target="/ppt/slides/slide3.xml" Id="Rf70051922b0d4198" /><Relationship Type="http://schemas.openxmlformats.org/officeDocument/2006/relationships/slide" Target="/ppt/slides/slide4.xml" Id="Rca54fd8a586041fe" /><Relationship Type="http://schemas.openxmlformats.org/officeDocument/2006/relationships/slide" Target="/ppt/slides/slide5.xml" Id="R39bf3366b7034651" /><Relationship Type="http://schemas.openxmlformats.org/officeDocument/2006/relationships/slide" Target="/ppt/slides/slide6.xml" Id="R89c8a51a6c544c6d" /><Relationship Type="http://schemas.openxmlformats.org/officeDocument/2006/relationships/slide" Target="/ppt/slides/slide7.xml" Id="R2b9f575275ee419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8edf4ab637495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f2d3d83b2749de" /><Relationship Type="http://schemas.openxmlformats.org/officeDocument/2006/relationships/theme" Target="/ppt/slideMasters/theme/theme1.xml" Id="Rd6080f68d61740c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bf2d3d83b2749d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492c6a4eeb4bb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3c74dfe993476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005917291f4f9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6528f2b0c3456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cd685b105e495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6b9f4bd3d94f6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f08be95a674a2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 &amp; BO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 &amp; BO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 &amp; BO AS ble etablert [år] og holder til i Molde.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 &amp; BO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 &amp; BO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 &amp; BO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−160 691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9 188 635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40 904 856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41 276 585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 &amp; BO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BODIL PALMA HOLLINGSÆTER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TORBJØRN SCHØNNING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 &amp; BO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Hollingen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6409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17 23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986 827 293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 &amp; BO AS</a:t>
            </a:r>
          </a:p>
        </p:txBody>
      </p:sp>
    </p:spTree>
  </p:cSld>
  <p:clrMapOvr>
    <a:masterClrMapping xmlns:a="http://schemas.openxmlformats.org/drawingml/2006/main"/>
  </p:clrMapOvr>
</p:sld>
</file>