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39792b9c214c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546eea09444af8"/>
  </p:sldMasterIdLst>
  <p:sldIdLst>
    <p:sldId xmlns:r="http://schemas.openxmlformats.org/officeDocument/2006/relationships" id="256" r:id="R04e84deb75e44b84"/>
    <p:sldId xmlns:r="http://schemas.openxmlformats.org/officeDocument/2006/relationships" id="257" r:id="R97f363355ccc44b9"/>
    <p:sldId xmlns:r="http://schemas.openxmlformats.org/officeDocument/2006/relationships" id="258" r:id="R526a5c0737d74f90"/>
    <p:sldId xmlns:r="http://schemas.openxmlformats.org/officeDocument/2006/relationships" id="259" r:id="Rc264754dfb2a4327"/>
    <p:sldId xmlns:r="http://schemas.openxmlformats.org/officeDocument/2006/relationships" id="260" r:id="R797543096ef84605"/>
    <p:sldId xmlns:r="http://schemas.openxmlformats.org/officeDocument/2006/relationships" id="261" r:id="R6d9efa0411aa43c2"/>
    <p:sldId xmlns:r="http://schemas.openxmlformats.org/officeDocument/2006/relationships" id="262" r:id="Rd4692db987764f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546eea09444af8" /><Relationship Type="http://schemas.openxmlformats.org/officeDocument/2006/relationships/slide" Target="/ppt/slides/slide1.xml" Id="R04e84deb75e44b84" /><Relationship Type="http://schemas.openxmlformats.org/officeDocument/2006/relationships/slide" Target="/ppt/slides/slide2.xml" Id="R97f363355ccc44b9" /><Relationship Type="http://schemas.openxmlformats.org/officeDocument/2006/relationships/slide" Target="/ppt/slides/slide3.xml" Id="R526a5c0737d74f90" /><Relationship Type="http://schemas.openxmlformats.org/officeDocument/2006/relationships/slide" Target="/ppt/slides/slide4.xml" Id="Rc264754dfb2a4327" /><Relationship Type="http://schemas.openxmlformats.org/officeDocument/2006/relationships/slide" Target="/ppt/slides/slide5.xml" Id="R797543096ef84605" /><Relationship Type="http://schemas.openxmlformats.org/officeDocument/2006/relationships/slide" Target="/ppt/slides/slide6.xml" Id="R6d9efa0411aa43c2" /><Relationship Type="http://schemas.openxmlformats.org/officeDocument/2006/relationships/slide" Target="/ppt/slides/slide7.xml" Id="Rd4692db987764f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c07f87ee0947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2a7a82de024103" /><Relationship Type="http://schemas.openxmlformats.org/officeDocument/2006/relationships/theme" Target="/ppt/slideMasters/theme/theme1.xml" Id="R49bf38cc8af845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2a7a82de0241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1897900a14e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bb65e66e1347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17a99e01d47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dab919f03249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aef8e7577f41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8522467cb14c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1aaf6ae0f49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GUTTELVIK NÆRINGSPARK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GUTTELVIK NÆRINGSPARK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GUTTELVIK NÆRINGSPARK AS ble etablert [år] og holder til i Revsnes.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GUTTELVIK NÆRINGSPARK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GUTTELVIK NÆRINGSPARK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GUTTELVIK NÆRINGSPARK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11 891 676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579 393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−133 185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14 757 883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29 519 432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GUTTELVIK NÆRINGSPARK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MAGNAR GUTTELVIK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WENCHE SUNDET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GUTTELVIK NÆRINGSPARK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Herfjordsveien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7177 Revsnes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986 757 643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GUTTELVIK NÆRINGSPARK AS</a:t>
            </a:r>
          </a:p>
        </p:txBody>
      </p:sp>
    </p:spTree>
  </p:cSld>
  <p:clrMapOvr>
    <a:masterClrMapping xmlns:a="http://schemas.openxmlformats.org/drawingml/2006/main"/>
  </p:clrMapOvr>
</p:sld>
</file>