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ca8a1e51c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88084aa9d4d47"/>
  </p:sldMasterIdLst>
  <p:sldIdLst>
    <p:sldId xmlns:r="http://schemas.openxmlformats.org/officeDocument/2006/relationships" id="256" r:id="R9eff1d0fff8a40e4"/>
    <p:sldId xmlns:r="http://schemas.openxmlformats.org/officeDocument/2006/relationships" id="257" r:id="R4ba0a28063e34b67"/>
    <p:sldId xmlns:r="http://schemas.openxmlformats.org/officeDocument/2006/relationships" id="258" r:id="R4a76955d1b7047c3"/>
    <p:sldId xmlns:r="http://schemas.openxmlformats.org/officeDocument/2006/relationships" id="259" r:id="R6b980a38f4e14a8b"/>
    <p:sldId xmlns:r="http://schemas.openxmlformats.org/officeDocument/2006/relationships" id="260" r:id="R7ea9632bacc541f3"/>
    <p:sldId xmlns:r="http://schemas.openxmlformats.org/officeDocument/2006/relationships" id="261" r:id="R1aee9109dd544fce"/>
    <p:sldId xmlns:r="http://schemas.openxmlformats.org/officeDocument/2006/relationships" id="262" r:id="R67b2b43a620a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88084aa9d4d47" /><Relationship Type="http://schemas.openxmlformats.org/officeDocument/2006/relationships/slide" Target="/ppt/slides/slide1.xml" Id="R9eff1d0fff8a40e4" /><Relationship Type="http://schemas.openxmlformats.org/officeDocument/2006/relationships/slide" Target="/ppt/slides/slide2.xml" Id="R4ba0a28063e34b67" /><Relationship Type="http://schemas.openxmlformats.org/officeDocument/2006/relationships/slide" Target="/ppt/slides/slide3.xml" Id="R4a76955d1b7047c3" /><Relationship Type="http://schemas.openxmlformats.org/officeDocument/2006/relationships/slide" Target="/ppt/slides/slide4.xml" Id="R6b980a38f4e14a8b" /><Relationship Type="http://schemas.openxmlformats.org/officeDocument/2006/relationships/slide" Target="/ppt/slides/slide5.xml" Id="R7ea9632bacc541f3" /><Relationship Type="http://schemas.openxmlformats.org/officeDocument/2006/relationships/slide" Target="/ppt/slides/slide6.xml" Id="R1aee9109dd544fce" /><Relationship Type="http://schemas.openxmlformats.org/officeDocument/2006/relationships/slide" Target="/ppt/slides/slide7.xml" Id="R67b2b43a620a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99825adc2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6629b649d49ae" /><Relationship Type="http://schemas.openxmlformats.org/officeDocument/2006/relationships/theme" Target="/ppt/slideMasters/theme/theme1.xml" Id="R25f2d600c4f743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6629b649d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b22e183c3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3d6e9bebf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d92e24820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6d6c74fd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2c419474c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f4139b543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fa4bfcd6f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ØYSTEIN TORGERSEN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ØYSTEIN TORGERSEN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34 957 830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2 484 816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1 794 118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8 415 020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16 646 038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WELLCO EIENDOM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PEDERSEN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MÆLAND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tom@bm-t.no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986 754 180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ØYSTEIN TORGERSEN AS</a:t>
            </a:r>
          </a:p>
        </p:txBody>
      </p:sp>
    </p:spTree>
  </p:cSld>
  <p:clrMapOvr>
    <a:masterClrMapping xmlns:a="http://schemas.openxmlformats.org/drawingml/2006/main"/>
  </p:clrMapOvr>
</p:sld>
</file>