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5a7c3924bd40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8500da35c749ea"/>
  </p:sldMasterIdLst>
  <p:sldIdLst>
    <p:sldId xmlns:r="http://schemas.openxmlformats.org/officeDocument/2006/relationships" id="256" r:id="Rb7f3b254905341d0"/>
    <p:sldId xmlns:r="http://schemas.openxmlformats.org/officeDocument/2006/relationships" id="257" r:id="R88189e740db84045"/>
    <p:sldId xmlns:r="http://schemas.openxmlformats.org/officeDocument/2006/relationships" id="258" r:id="Ra943cd082e7643b6"/>
    <p:sldId xmlns:r="http://schemas.openxmlformats.org/officeDocument/2006/relationships" id="259" r:id="R5fa232b60b124e67"/>
    <p:sldId xmlns:r="http://schemas.openxmlformats.org/officeDocument/2006/relationships" id="260" r:id="Rf0b8be9b81ce4e57"/>
    <p:sldId xmlns:r="http://schemas.openxmlformats.org/officeDocument/2006/relationships" id="261" r:id="R8b6e0652d1974e02"/>
    <p:sldId xmlns:r="http://schemas.openxmlformats.org/officeDocument/2006/relationships" id="262" r:id="R0d4026c344ad48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8500da35c749ea" /><Relationship Type="http://schemas.openxmlformats.org/officeDocument/2006/relationships/slide" Target="/ppt/slides/slide1.xml" Id="Rb7f3b254905341d0" /><Relationship Type="http://schemas.openxmlformats.org/officeDocument/2006/relationships/slide" Target="/ppt/slides/slide2.xml" Id="R88189e740db84045" /><Relationship Type="http://schemas.openxmlformats.org/officeDocument/2006/relationships/slide" Target="/ppt/slides/slide3.xml" Id="Ra943cd082e7643b6" /><Relationship Type="http://schemas.openxmlformats.org/officeDocument/2006/relationships/slide" Target="/ppt/slides/slide4.xml" Id="R5fa232b60b124e67" /><Relationship Type="http://schemas.openxmlformats.org/officeDocument/2006/relationships/slide" Target="/ppt/slides/slide5.xml" Id="Rf0b8be9b81ce4e57" /><Relationship Type="http://schemas.openxmlformats.org/officeDocument/2006/relationships/slide" Target="/ppt/slides/slide6.xml" Id="R8b6e0652d1974e02" /><Relationship Type="http://schemas.openxmlformats.org/officeDocument/2006/relationships/slide" Target="/ppt/slides/slide7.xml" Id="R0d4026c344ad48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056aa0ab2742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d57b874c94615" /><Relationship Type="http://schemas.openxmlformats.org/officeDocument/2006/relationships/theme" Target="/ppt/slideMasters/theme/theme1.xml" Id="Rf62c638dfd5649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bd57b874c946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f4801023c41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8e2573fb1049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8f4251bc648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31e092e0cd44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9dd7334f149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73ee095db43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f6beed3c294f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ASPELUND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ASPELUND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ASPELUND ELEKTRO AS ble etablert [år] og holder til i Lommedalen.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ASPELUND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ASPELUND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ASPELUND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3 645 050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291 264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696 098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2 918 393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4 663 264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ASPELUND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ASPELUND TORE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ASPELUND TORE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ASPELUND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Emilie Haugs vei 49D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tore@aspelund-elektro.com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www.aspelund-elektro.com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986 737 839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ASPELUND ELEKTRO AS</a:t>
            </a:r>
          </a:p>
        </p:txBody>
      </p:sp>
    </p:spTree>
  </p:cSld>
  <p:clrMapOvr>
    <a:masterClrMapping xmlns:a="http://schemas.openxmlformats.org/drawingml/2006/main"/>
  </p:clrMapOvr>
</p:sld>
</file>