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b195744bec48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57c839b5e84acb"/>
  </p:sldMasterIdLst>
  <p:sldIdLst>
    <p:sldId xmlns:r="http://schemas.openxmlformats.org/officeDocument/2006/relationships" id="256" r:id="R3ecabcc3f1d34e72"/>
    <p:sldId xmlns:r="http://schemas.openxmlformats.org/officeDocument/2006/relationships" id="257" r:id="Rc0ad0de6e12f45bf"/>
    <p:sldId xmlns:r="http://schemas.openxmlformats.org/officeDocument/2006/relationships" id="258" r:id="R44a317bb642e489b"/>
    <p:sldId xmlns:r="http://schemas.openxmlformats.org/officeDocument/2006/relationships" id="259" r:id="Rd6d68d5ccdb64999"/>
    <p:sldId xmlns:r="http://schemas.openxmlformats.org/officeDocument/2006/relationships" id="260" r:id="Ra507e1247ad04523"/>
    <p:sldId xmlns:r="http://schemas.openxmlformats.org/officeDocument/2006/relationships" id="261" r:id="R9c1937800b3f4874"/>
    <p:sldId xmlns:r="http://schemas.openxmlformats.org/officeDocument/2006/relationships" id="262" r:id="Re623956d870048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57c839b5e84acb" /><Relationship Type="http://schemas.openxmlformats.org/officeDocument/2006/relationships/slide" Target="/ppt/slides/slide1.xml" Id="R3ecabcc3f1d34e72" /><Relationship Type="http://schemas.openxmlformats.org/officeDocument/2006/relationships/slide" Target="/ppt/slides/slide2.xml" Id="Rc0ad0de6e12f45bf" /><Relationship Type="http://schemas.openxmlformats.org/officeDocument/2006/relationships/slide" Target="/ppt/slides/slide3.xml" Id="R44a317bb642e489b" /><Relationship Type="http://schemas.openxmlformats.org/officeDocument/2006/relationships/slide" Target="/ppt/slides/slide4.xml" Id="Rd6d68d5ccdb64999" /><Relationship Type="http://schemas.openxmlformats.org/officeDocument/2006/relationships/slide" Target="/ppt/slides/slide5.xml" Id="Ra507e1247ad04523" /><Relationship Type="http://schemas.openxmlformats.org/officeDocument/2006/relationships/slide" Target="/ppt/slides/slide6.xml" Id="R9c1937800b3f4874" /><Relationship Type="http://schemas.openxmlformats.org/officeDocument/2006/relationships/slide" Target="/ppt/slides/slide7.xml" Id="Re623956d870048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bb30d78ceb4a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ca872743848f1" /><Relationship Type="http://schemas.openxmlformats.org/officeDocument/2006/relationships/theme" Target="/ppt/slideMasters/theme/theme1.xml" Id="R61c875b978dd48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7ca872743848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22ffae58446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6aeee47474e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b97e7d71e42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fa1ec3e114b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962c4969244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3a330877be44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43675240947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MALERSTUA NORDLAND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MALERSTUA NORDLAND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MALERSTUA NORDLAND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MALERSTUA NORDLAND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MALERSTUA NORDLAND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MALERSTUA NORDLAND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13 557 085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−94 573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1 619 498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4 254 011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MALERSTUA NORDLAND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CHRISTENSEN  –  67,0 %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ESPE CHRISTENSEN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MALERSTUA NORDLAND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Verkstedveien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8008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50 05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986 707 549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MALERSTUA NORDLAND AS</a:t>
            </a:r>
          </a:p>
        </p:txBody>
      </p:sp>
    </p:spTree>
  </p:cSld>
  <p:clrMapOvr>
    <a:masterClrMapping xmlns:a="http://schemas.openxmlformats.org/drawingml/2006/main"/>
  </p:clrMapOvr>
</p:sld>
</file>