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93e6f44b1249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d7992e55ef47ca"/>
  </p:sldMasterIdLst>
  <p:sldIdLst>
    <p:sldId xmlns:r="http://schemas.openxmlformats.org/officeDocument/2006/relationships" id="256" r:id="R7c7e8ce9edb5434e"/>
    <p:sldId xmlns:r="http://schemas.openxmlformats.org/officeDocument/2006/relationships" id="257" r:id="Rf125911cf3c24300"/>
    <p:sldId xmlns:r="http://schemas.openxmlformats.org/officeDocument/2006/relationships" id="258" r:id="R77e7baa0ecea4484"/>
    <p:sldId xmlns:r="http://schemas.openxmlformats.org/officeDocument/2006/relationships" id="259" r:id="R461d9fbc8a3e43f4"/>
    <p:sldId xmlns:r="http://schemas.openxmlformats.org/officeDocument/2006/relationships" id="260" r:id="Re8f5ea73797e47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d7992e55ef47ca" /><Relationship Type="http://schemas.openxmlformats.org/officeDocument/2006/relationships/slide" Target="/ppt/slides/slide1.xml" Id="R7c7e8ce9edb5434e" /><Relationship Type="http://schemas.openxmlformats.org/officeDocument/2006/relationships/slide" Target="/ppt/slides/slide2.xml" Id="Rf125911cf3c24300" /><Relationship Type="http://schemas.openxmlformats.org/officeDocument/2006/relationships/slide" Target="/ppt/slides/slide3.xml" Id="R77e7baa0ecea4484" /><Relationship Type="http://schemas.openxmlformats.org/officeDocument/2006/relationships/slide" Target="/ppt/slides/slide4.xml" Id="R461d9fbc8a3e43f4" /><Relationship Type="http://schemas.openxmlformats.org/officeDocument/2006/relationships/slide" Target="/ppt/slides/slide5.xml" Id="Re8f5ea73797e47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aaf07fa71d49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9da2261744187" /><Relationship Type="http://schemas.openxmlformats.org/officeDocument/2006/relationships/theme" Target="/ppt/slideMasters/theme/theme1.xml" Id="R298dfe75e8bb41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09da22617441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91b6351244a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4fbd692d145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06b930ec449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37a9fb3f549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833cf9da64e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MELHUS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MELHUS REGNSKAPSLAG SA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Gimsbruvegen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87 82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986 676 821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