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26ad8df3394c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a04a4089134a9e"/>
  </p:sldMasterIdLst>
  <p:sldIdLst>
    <p:sldId xmlns:r="http://schemas.openxmlformats.org/officeDocument/2006/relationships" id="256" r:id="Rf2af5f5a6d5a422d"/>
    <p:sldId xmlns:r="http://schemas.openxmlformats.org/officeDocument/2006/relationships" id="257" r:id="R8aff4cb78d4c41d1"/>
    <p:sldId xmlns:r="http://schemas.openxmlformats.org/officeDocument/2006/relationships" id="258" r:id="R49b6a95aadb44518"/>
    <p:sldId xmlns:r="http://schemas.openxmlformats.org/officeDocument/2006/relationships" id="259" r:id="Rb2d58a89893e4469"/>
    <p:sldId xmlns:r="http://schemas.openxmlformats.org/officeDocument/2006/relationships" id="260" r:id="Rafdf357786054c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04a4089134a9e" /><Relationship Type="http://schemas.openxmlformats.org/officeDocument/2006/relationships/slide" Target="/ppt/slides/slide1.xml" Id="Rf2af5f5a6d5a422d" /><Relationship Type="http://schemas.openxmlformats.org/officeDocument/2006/relationships/slide" Target="/ppt/slides/slide2.xml" Id="R8aff4cb78d4c41d1" /><Relationship Type="http://schemas.openxmlformats.org/officeDocument/2006/relationships/slide" Target="/ppt/slides/slide3.xml" Id="R49b6a95aadb44518" /><Relationship Type="http://schemas.openxmlformats.org/officeDocument/2006/relationships/slide" Target="/ppt/slides/slide4.xml" Id="Rb2d58a89893e4469" /><Relationship Type="http://schemas.openxmlformats.org/officeDocument/2006/relationships/slide" Target="/ppt/slides/slide5.xml" Id="Rafdf357786054c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ab1ae3ca2f4b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1f35e8bfd4cc7" /><Relationship Type="http://schemas.openxmlformats.org/officeDocument/2006/relationships/theme" Target="/ppt/slideMasters/theme/theme1.xml" Id="R9c4326b83af743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31f35e8bfd4c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68f870a2c4d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39e28891344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93cf73f994b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f3a6e6ca14c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a637546d946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STRØMMEN MINIPRIS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STRØMMEN MINIPRIS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986 604 413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