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d0620c1f3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a50f1dfdf44e8"/>
  </p:sldMasterIdLst>
  <p:sldIdLst>
    <p:sldId xmlns:r="http://schemas.openxmlformats.org/officeDocument/2006/relationships" id="256" r:id="R78609227856c4bfd"/>
    <p:sldId xmlns:r="http://schemas.openxmlformats.org/officeDocument/2006/relationships" id="257" r:id="Rd068bc1f826b49a0"/>
    <p:sldId xmlns:r="http://schemas.openxmlformats.org/officeDocument/2006/relationships" id="258" r:id="R44bea595503e4eed"/>
    <p:sldId xmlns:r="http://schemas.openxmlformats.org/officeDocument/2006/relationships" id="259" r:id="Rb73b57d4ff114ab0"/>
    <p:sldId xmlns:r="http://schemas.openxmlformats.org/officeDocument/2006/relationships" id="260" r:id="Re375c68c6b7d4e1f"/>
    <p:sldId xmlns:r="http://schemas.openxmlformats.org/officeDocument/2006/relationships" id="261" r:id="R0ca7aa443a7a4e49"/>
    <p:sldId xmlns:r="http://schemas.openxmlformats.org/officeDocument/2006/relationships" id="262" r:id="Ra6a545f838994d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a50f1dfdf44e8" /><Relationship Type="http://schemas.openxmlformats.org/officeDocument/2006/relationships/slide" Target="/ppt/slides/slide1.xml" Id="R78609227856c4bfd" /><Relationship Type="http://schemas.openxmlformats.org/officeDocument/2006/relationships/slide" Target="/ppt/slides/slide2.xml" Id="Rd068bc1f826b49a0" /><Relationship Type="http://schemas.openxmlformats.org/officeDocument/2006/relationships/slide" Target="/ppt/slides/slide3.xml" Id="R44bea595503e4eed" /><Relationship Type="http://schemas.openxmlformats.org/officeDocument/2006/relationships/slide" Target="/ppt/slides/slide4.xml" Id="Rb73b57d4ff114ab0" /><Relationship Type="http://schemas.openxmlformats.org/officeDocument/2006/relationships/slide" Target="/ppt/slides/slide5.xml" Id="Re375c68c6b7d4e1f" /><Relationship Type="http://schemas.openxmlformats.org/officeDocument/2006/relationships/slide" Target="/ppt/slides/slide6.xml" Id="R0ca7aa443a7a4e49" /><Relationship Type="http://schemas.openxmlformats.org/officeDocument/2006/relationships/slide" Target="/ppt/slides/slide7.xml" Id="Ra6a545f838994d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fd165c7b4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01f0ec8da4002" /><Relationship Type="http://schemas.openxmlformats.org/officeDocument/2006/relationships/theme" Target="/ppt/slideMasters/theme/theme1.xml" Id="Rc49c79b900344d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01f0ec8da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0f406d414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95cfbbb56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ca5f91f3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93c8d35b5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1c4584fa340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469bcd7fe4e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43636f2cc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66 394 518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rolf@speed.no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986 569 839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