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fdb5f093f24d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b44b281b7d450a"/>
  </p:sldMasterIdLst>
  <p:sldIdLst>
    <p:sldId xmlns:r="http://schemas.openxmlformats.org/officeDocument/2006/relationships" id="256" r:id="R6f9cd3b7f6d14337"/>
    <p:sldId xmlns:r="http://schemas.openxmlformats.org/officeDocument/2006/relationships" id="257" r:id="Rf9fe660ff07a4951"/>
    <p:sldId xmlns:r="http://schemas.openxmlformats.org/officeDocument/2006/relationships" id="258" r:id="R8d6db30510744a21"/>
    <p:sldId xmlns:r="http://schemas.openxmlformats.org/officeDocument/2006/relationships" id="259" r:id="R6a6f38759fe24e30"/>
    <p:sldId xmlns:r="http://schemas.openxmlformats.org/officeDocument/2006/relationships" id="260" r:id="Rcdd7b15d68214455"/>
    <p:sldId xmlns:r="http://schemas.openxmlformats.org/officeDocument/2006/relationships" id="261" r:id="R79561529c00e4085"/>
    <p:sldId xmlns:r="http://schemas.openxmlformats.org/officeDocument/2006/relationships" id="262" r:id="Rd7318662b27e4a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b44b281b7d450a" /><Relationship Type="http://schemas.openxmlformats.org/officeDocument/2006/relationships/slide" Target="/ppt/slides/slide1.xml" Id="R6f9cd3b7f6d14337" /><Relationship Type="http://schemas.openxmlformats.org/officeDocument/2006/relationships/slide" Target="/ppt/slides/slide2.xml" Id="Rf9fe660ff07a4951" /><Relationship Type="http://schemas.openxmlformats.org/officeDocument/2006/relationships/slide" Target="/ppt/slides/slide3.xml" Id="R8d6db30510744a21" /><Relationship Type="http://schemas.openxmlformats.org/officeDocument/2006/relationships/slide" Target="/ppt/slides/slide4.xml" Id="R6a6f38759fe24e30" /><Relationship Type="http://schemas.openxmlformats.org/officeDocument/2006/relationships/slide" Target="/ppt/slides/slide5.xml" Id="Rcdd7b15d68214455" /><Relationship Type="http://schemas.openxmlformats.org/officeDocument/2006/relationships/slide" Target="/ppt/slides/slide6.xml" Id="R79561529c00e4085" /><Relationship Type="http://schemas.openxmlformats.org/officeDocument/2006/relationships/slide" Target="/ppt/slides/slide7.xml" Id="Rd7318662b27e4a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699643ca8b41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1d8066641b410b" /><Relationship Type="http://schemas.openxmlformats.org/officeDocument/2006/relationships/theme" Target="/ppt/slideMasters/theme/theme1.xml" Id="R8fb997bca3394a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1d8066641b41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5260c4c4b846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bf469d4eff44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664773c0384c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7df9728b2844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64aea147b14f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4275a3dcec47a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d9d53faf0643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HBV BETONG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HBV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HBV BETONG AS ble etablert [år] og holder til i Skei I Jølster.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HBV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HBV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HBV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40 540 572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101 510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87 823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6 402 151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19 326 610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HBV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HBV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HBV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6843 Skei I Jølster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986 556 478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HBV BETONG AS</a:t>
            </a:r>
          </a:p>
        </p:txBody>
      </p:sp>
    </p:spTree>
  </p:cSld>
  <p:clrMapOvr>
    <a:masterClrMapping xmlns:a="http://schemas.openxmlformats.org/drawingml/2006/main"/>
  </p:clrMapOvr>
</p:sld>
</file>