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56d874c23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6ebef5fa7f4a1d"/>
  </p:sldMasterIdLst>
  <p:sldIdLst>
    <p:sldId xmlns:r="http://schemas.openxmlformats.org/officeDocument/2006/relationships" id="256" r:id="R7561d1f20a4d40e8"/>
    <p:sldId xmlns:r="http://schemas.openxmlformats.org/officeDocument/2006/relationships" id="257" r:id="R893024e4cc4f4af1"/>
    <p:sldId xmlns:r="http://schemas.openxmlformats.org/officeDocument/2006/relationships" id="258" r:id="R2311a8bc13374e8a"/>
    <p:sldId xmlns:r="http://schemas.openxmlformats.org/officeDocument/2006/relationships" id="259" r:id="R18a9634341064b67"/>
    <p:sldId xmlns:r="http://schemas.openxmlformats.org/officeDocument/2006/relationships" id="260" r:id="R5b88bed24ed744cc"/>
    <p:sldId xmlns:r="http://schemas.openxmlformats.org/officeDocument/2006/relationships" id="261" r:id="R5baa3e51f7714ba9"/>
    <p:sldId xmlns:r="http://schemas.openxmlformats.org/officeDocument/2006/relationships" id="262" r:id="Re5c45c2c52cf4a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ebef5fa7f4a1d" /><Relationship Type="http://schemas.openxmlformats.org/officeDocument/2006/relationships/slide" Target="/ppt/slides/slide1.xml" Id="R7561d1f20a4d40e8" /><Relationship Type="http://schemas.openxmlformats.org/officeDocument/2006/relationships/slide" Target="/ppt/slides/slide2.xml" Id="R893024e4cc4f4af1" /><Relationship Type="http://schemas.openxmlformats.org/officeDocument/2006/relationships/slide" Target="/ppt/slides/slide3.xml" Id="R2311a8bc13374e8a" /><Relationship Type="http://schemas.openxmlformats.org/officeDocument/2006/relationships/slide" Target="/ppt/slides/slide4.xml" Id="R18a9634341064b67" /><Relationship Type="http://schemas.openxmlformats.org/officeDocument/2006/relationships/slide" Target="/ppt/slides/slide5.xml" Id="R5b88bed24ed744cc" /><Relationship Type="http://schemas.openxmlformats.org/officeDocument/2006/relationships/slide" Target="/ppt/slides/slide6.xml" Id="R5baa3e51f7714ba9" /><Relationship Type="http://schemas.openxmlformats.org/officeDocument/2006/relationships/slide" Target="/ppt/slides/slide7.xml" Id="Re5c45c2c52cf4a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ac0ad8de8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e500dbaa84193" /><Relationship Type="http://schemas.openxmlformats.org/officeDocument/2006/relationships/theme" Target="/ppt/slideMasters/theme/theme1.xml" Id="R426deb031196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4e500dbaa841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4b4916197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25898d90041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82acc8b1f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a2ea345b948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756bd92df4b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9d4e82191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652918a0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MALERMESTERTJENESTEN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MALERMESTERTJENESTEN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2 875 498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HVITEBJØRN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Lienga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10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post@byggogmal.no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www.byggogmal.no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986 540 121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MALERMESTERTJENESTEN AS</a:t>
            </a:r>
          </a:p>
        </p:txBody>
      </p:sp>
    </p:spTree>
  </p:cSld>
  <p:clrMapOvr>
    <a:masterClrMapping xmlns:a="http://schemas.openxmlformats.org/drawingml/2006/main"/>
  </p:clrMapOvr>
</p:sld>
</file>