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89a274af9447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b3a331a62544ed"/>
  </p:sldMasterIdLst>
  <p:sldIdLst>
    <p:sldId xmlns:r="http://schemas.openxmlformats.org/officeDocument/2006/relationships" id="256" r:id="Rcead2f3de7794dc6"/>
    <p:sldId xmlns:r="http://schemas.openxmlformats.org/officeDocument/2006/relationships" id="257" r:id="Re7f145426db24cd2"/>
    <p:sldId xmlns:r="http://schemas.openxmlformats.org/officeDocument/2006/relationships" id="258" r:id="Rf1367c83f349493d"/>
    <p:sldId xmlns:r="http://schemas.openxmlformats.org/officeDocument/2006/relationships" id="259" r:id="R453c774498e24758"/>
    <p:sldId xmlns:r="http://schemas.openxmlformats.org/officeDocument/2006/relationships" id="260" r:id="R4a1ad743cbc44d80"/>
    <p:sldId xmlns:r="http://schemas.openxmlformats.org/officeDocument/2006/relationships" id="261" r:id="Rb87cde31d7b6488f"/>
    <p:sldId xmlns:r="http://schemas.openxmlformats.org/officeDocument/2006/relationships" id="262" r:id="Rb6ccdb226b9844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3a331a62544ed" /><Relationship Type="http://schemas.openxmlformats.org/officeDocument/2006/relationships/slide" Target="/ppt/slides/slide1.xml" Id="Rcead2f3de7794dc6" /><Relationship Type="http://schemas.openxmlformats.org/officeDocument/2006/relationships/slide" Target="/ppt/slides/slide2.xml" Id="Re7f145426db24cd2" /><Relationship Type="http://schemas.openxmlformats.org/officeDocument/2006/relationships/slide" Target="/ppt/slides/slide3.xml" Id="Rf1367c83f349493d" /><Relationship Type="http://schemas.openxmlformats.org/officeDocument/2006/relationships/slide" Target="/ppt/slides/slide4.xml" Id="R453c774498e24758" /><Relationship Type="http://schemas.openxmlformats.org/officeDocument/2006/relationships/slide" Target="/ppt/slides/slide5.xml" Id="R4a1ad743cbc44d80" /><Relationship Type="http://schemas.openxmlformats.org/officeDocument/2006/relationships/slide" Target="/ppt/slides/slide6.xml" Id="Rb87cde31d7b6488f" /><Relationship Type="http://schemas.openxmlformats.org/officeDocument/2006/relationships/slide" Target="/ppt/slides/slide7.xml" Id="Rb6ccdb226b9844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a25a65eeb40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637f8ef3a471d" /><Relationship Type="http://schemas.openxmlformats.org/officeDocument/2006/relationships/theme" Target="/ppt/slideMasters/theme/theme1.xml" Id="Rbccc90ba4f3a4c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3637f8ef3a47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934bbddf841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1ab29e9de443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00756569346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5d14b16f34c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19ba83d8c46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c20a659674f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4a7c4489242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BEDRIFTSPARTNER VARDØ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BEDRIFTSPARTNER VARDØ AS ble etablert [år] og holder til i Vardø.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2 883 000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686 745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7 293 392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8 357 698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BEDRIFTSPARTNER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4 gate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9950 Vardø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98 70 03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986 523 936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BEDRIFTSPARTNER VARDØ AS</a:t>
            </a:r>
          </a:p>
        </p:txBody>
      </p:sp>
    </p:spTree>
  </p:cSld>
  <p:clrMapOvr>
    <a:masterClrMapping xmlns:a="http://schemas.openxmlformats.org/drawingml/2006/main"/>
  </p:clrMapOvr>
</p:sld>
</file>