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713d011f124c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902b443e6744db"/>
  </p:sldMasterIdLst>
  <p:sldIdLst>
    <p:sldId xmlns:r="http://schemas.openxmlformats.org/officeDocument/2006/relationships" id="256" r:id="R6034d0fcd9634159"/>
    <p:sldId xmlns:r="http://schemas.openxmlformats.org/officeDocument/2006/relationships" id="257" r:id="Recff2cdbc9784a08"/>
    <p:sldId xmlns:r="http://schemas.openxmlformats.org/officeDocument/2006/relationships" id="258" r:id="Rdb02defddd39431a"/>
    <p:sldId xmlns:r="http://schemas.openxmlformats.org/officeDocument/2006/relationships" id="259" r:id="Rc194cadcb1e64572"/>
    <p:sldId xmlns:r="http://schemas.openxmlformats.org/officeDocument/2006/relationships" id="260" r:id="Rb1fa628c51d54b71"/>
    <p:sldId xmlns:r="http://schemas.openxmlformats.org/officeDocument/2006/relationships" id="261" r:id="R7b7a6350434f4ef6"/>
    <p:sldId xmlns:r="http://schemas.openxmlformats.org/officeDocument/2006/relationships" id="262" r:id="Rd389b159cd05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902b443e6744db" /><Relationship Type="http://schemas.openxmlformats.org/officeDocument/2006/relationships/slide" Target="/ppt/slides/slide1.xml" Id="R6034d0fcd9634159" /><Relationship Type="http://schemas.openxmlformats.org/officeDocument/2006/relationships/slide" Target="/ppt/slides/slide2.xml" Id="Recff2cdbc9784a08" /><Relationship Type="http://schemas.openxmlformats.org/officeDocument/2006/relationships/slide" Target="/ppt/slides/slide3.xml" Id="Rdb02defddd39431a" /><Relationship Type="http://schemas.openxmlformats.org/officeDocument/2006/relationships/slide" Target="/ppt/slides/slide4.xml" Id="Rc194cadcb1e64572" /><Relationship Type="http://schemas.openxmlformats.org/officeDocument/2006/relationships/slide" Target="/ppt/slides/slide5.xml" Id="Rb1fa628c51d54b71" /><Relationship Type="http://schemas.openxmlformats.org/officeDocument/2006/relationships/slide" Target="/ppt/slides/slide6.xml" Id="R7b7a6350434f4ef6" /><Relationship Type="http://schemas.openxmlformats.org/officeDocument/2006/relationships/slide" Target="/ppt/slides/slide7.xml" Id="Rd389b159cd05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feb8efda547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a00970dfa4d7d" /><Relationship Type="http://schemas.openxmlformats.org/officeDocument/2006/relationships/theme" Target="/ppt/slideMasters/theme/theme1.xml" Id="R64b855c19fd048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a00970dfa4d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08361f201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9c6a59ca044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060228c004f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f34fcb0314c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7bbfe8a0a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56857bedb41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54cf91c8e45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VINJEVOLL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VINJEVOLL RØR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15 257 228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857 526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454 303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1 822 671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9 784 908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STEINNES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DAVIDSEN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75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vinje-ro@online.no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986 514 945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