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86096ffe5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b4bc48ea644ec7"/>
  </p:sldMasterIdLst>
  <p:sldIdLst>
    <p:sldId xmlns:r="http://schemas.openxmlformats.org/officeDocument/2006/relationships" id="256" r:id="R6e621c36d603470a"/>
    <p:sldId xmlns:r="http://schemas.openxmlformats.org/officeDocument/2006/relationships" id="257" r:id="R637742b272cb41c3"/>
    <p:sldId xmlns:r="http://schemas.openxmlformats.org/officeDocument/2006/relationships" id="258" r:id="R96dbe85fddb64bc7"/>
    <p:sldId xmlns:r="http://schemas.openxmlformats.org/officeDocument/2006/relationships" id="259" r:id="Rf475d84485e842b0"/>
    <p:sldId xmlns:r="http://schemas.openxmlformats.org/officeDocument/2006/relationships" id="260" r:id="Raedabd54edaf4ca8"/>
    <p:sldId xmlns:r="http://schemas.openxmlformats.org/officeDocument/2006/relationships" id="261" r:id="Rd45e1c575b4745d7"/>
    <p:sldId xmlns:r="http://schemas.openxmlformats.org/officeDocument/2006/relationships" id="262" r:id="Re2fcdd374636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4bc48ea644ec7" /><Relationship Type="http://schemas.openxmlformats.org/officeDocument/2006/relationships/slide" Target="/ppt/slides/slide1.xml" Id="R6e621c36d603470a" /><Relationship Type="http://schemas.openxmlformats.org/officeDocument/2006/relationships/slide" Target="/ppt/slides/slide2.xml" Id="R637742b272cb41c3" /><Relationship Type="http://schemas.openxmlformats.org/officeDocument/2006/relationships/slide" Target="/ppt/slides/slide3.xml" Id="R96dbe85fddb64bc7" /><Relationship Type="http://schemas.openxmlformats.org/officeDocument/2006/relationships/slide" Target="/ppt/slides/slide4.xml" Id="Rf475d84485e842b0" /><Relationship Type="http://schemas.openxmlformats.org/officeDocument/2006/relationships/slide" Target="/ppt/slides/slide5.xml" Id="Raedabd54edaf4ca8" /><Relationship Type="http://schemas.openxmlformats.org/officeDocument/2006/relationships/slide" Target="/ppt/slides/slide6.xml" Id="Rd45e1c575b4745d7" /><Relationship Type="http://schemas.openxmlformats.org/officeDocument/2006/relationships/slide" Target="/ppt/slides/slide7.xml" Id="Re2fcdd374636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b7a47d88e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8192c70b9477b" /><Relationship Type="http://schemas.openxmlformats.org/officeDocument/2006/relationships/theme" Target="/ppt/slideMasters/theme/theme1.xml" Id="Rb652cc16bf2d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8192c70b947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438333eb46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fee3427f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5f1b9a7b2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a9d5bc373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120af4a97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035407b5742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e9da90a72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BILSTAD BYGG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41 727 970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22 670 046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 INVEST AS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BILSTAD  –  49,3 %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73 20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986 487 549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