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a9eb0a72e01439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93976c56c4b4efa"/>
  </p:sldMasterIdLst>
  <p:sldIdLst>
    <p:sldId xmlns:r="http://schemas.openxmlformats.org/officeDocument/2006/relationships" id="256" r:id="Rc3ecb1afdb944791"/>
    <p:sldId xmlns:r="http://schemas.openxmlformats.org/officeDocument/2006/relationships" id="257" r:id="Rbefd0c7df8304074"/>
    <p:sldId xmlns:r="http://schemas.openxmlformats.org/officeDocument/2006/relationships" id="258" r:id="Rfc6d730bff5c4c76"/>
    <p:sldId xmlns:r="http://schemas.openxmlformats.org/officeDocument/2006/relationships" id="259" r:id="R5ffa8d8e86324a19"/>
    <p:sldId xmlns:r="http://schemas.openxmlformats.org/officeDocument/2006/relationships" id="260" r:id="Ra3b36503d2a8457d"/>
    <p:sldId xmlns:r="http://schemas.openxmlformats.org/officeDocument/2006/relationships" id="261" r:id="Ra686d775b203455a"/>
    <p:sldId xmlns:r="http://schemas.openxmlformats.org/officeDocument/2006/relationships" id="262" r:id="R7f384809d4424c5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93976c56c4b4efa" /><Relationship Type="http://schemas.openxmlformats.org/officeDocument/2006/relationships/slide" Target="/ppt/slides/slide1.xml" Id="Rc3ecb1afdb944791" /><Relationship Type="http://schemas.openxmlformats.org/officeDocument/2006/relationships/slide" Target="/ppt/slides/slide2.xml" Id="Rbefd0c7df8304074" /><Relationship Type="http://schemas.openxmlformats.org/officeDocument/2006/relationships/slide" Target="/ppt/slides/slide3.xml" Id="Rfc6d730bff5c4c76" /><Relationship Type="http://schemas.openxmlformats.org/officeDocument/2006/relationships/slide" Target="/ppt/slides/slide4.xml" Id="R5ffa8d8e86324a19" /><Relationship Type="http://schemas.openxmlformats.org/officeDocument/2006/relationships/slide" Target="/ppt/slides/slide5.xml" Id="Ra3b36503d2a8457d" /><Relationship Type="http://schemas.openxmlformats.org/officeDocument/2006/relationships/slide" Target="/ppt/slides/slide6.xml" Id="Ra686d775b203455a" /><Relationship Type="http://schemas.openxmlformats.org/officeDocument/2006/relationships/slide" Target="/ppt/slides/slide7.xml" Id="R7f384809d4424c5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56fb477cc84419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423545217e449f" /><Relationship Type="http://schemas.openxmlformats.org/officeDocument/2006/relationships/theme" Target="/ppt/slideMasters/theme/theme1.xml" Id="Ra2bb739c4fad40b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5423545217e449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38469b7cc0422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7bb88973c6416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c76c60e8034c3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78ee65a9a9424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af23d2000e4f9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221ae23b94477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5b3fc915484bb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SMELAND BYGGSERVICE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SMELAND BYGGSERVICE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SMELAND BYGGSERVICE AS ble etablert [år] og holder til i Evje.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SMELAND BYGGSERVICE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SMELAND BYGGSERVICE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SMELAND BYGGSERVICE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42 122 369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3 712 838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2 732 000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12 535 070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23 235 510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SMELAND BYGGSERVICE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ESMELAND AS  –  35,0 %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VSM HOLDING AS  –  35,0 %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J.S HOLDING AS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MAASLAND INVEST AS  –  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SMELAND BYGGSERVICE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Malmvegen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4735 Evje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post@smeland-byggservice.no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986 465 871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SMELAND BYGGSERVICE AS</a:t>
            </a:r>
          </a:p>
        </p:txBody>
      </p:sp>
    </p:spTree>
  </p:cSld>
  <p:clrMapOvr>
    <a:masterClrMapping xmlns:a="http://schemas.openxmlformats.org/drawingml/2006/main"/>
  </p:clrMapOvr>
</p:sld>
</file>