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fcc3c768c74c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2f6a58d80f43bc"/>
  </p:sldMasterIdLst>
  <p:sldIdLst>
    <p:sldId xmlns:r="http://schemas.openxmlformats.org/officeDocument/2006/relationships" id="256" r:id="Rd8e460a7617e40a4"/>
    <p:sldId xmlns:r="http://schemas.openxmlformats.org/officeDocument/2006/relationships" id="257" r:id="R1271a85d8be64d59"/>
    <p:sldId xmlns:r="http://schemas.openxmlformats.org/officeDocument/2006/relationships" id="258" r:id="Re1572b622e454342"/>
    <p:sldId xmlns:r="http://schemas.openxmlformats.org/officeDocument/2006/relationships" id="259" r:id="Rd2508a241cfe4d7f"/>
    <p:sldId xmlns:r="http://schemas.openxmlformats.org/officeDocument/2006/relationships" id="260" r:id="Rcdcf08aea0764db8"/>
    <p:sldId xmlns:r="http://schemas.openxmlformats.org/officeDocument/2006/relationships" id="261" r:id="R77f97e2354b1484b"/>
    <p:sldId xmlns:r="http://schemas.openxmlformats.org/officeDocument/2006/relationships" id="262" r:id="Ref80cfdb98d841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2f6a58d80f43bc" /><Relationship Type="http://schemas.openxmlformats.org/officeDocument/2006/relationships/slide" Target="/ppt/slides/slide1.xml" Id="Rd8e460a7617e40a4" /><Relationship Type="http://schemas.openxmlformats.org/officeDocument/2006/relationships/slide" Target="/ppt/slides/slide2.xml" Id="R1271a85d8be64d59" /><Relationship Type="http://schemas.openxmlformats.org/officeDocument/2006/relationships/slide" Target="/ppt/slides/slide3.xml" Id="Re1572b622e454342" /><Relationship Type="http://schemas.openxmlformats.org/officeDocument/2006/relationships/slide" Target="/ppt/slides/slide4.xml" Id="Rd2508a241cfe4d7f" /><Relationship Type="http://schemas.openxmlformats.org/officeDocument/2006/relationships/slide" Target="/ppt/slides/slide5.xml" Id="Rcdcf08aea0764db8" /><Relationship Type="http://schemas.openxmlformats.org/officeDocument/2006/relationships/slide" Target="/ppt/slides/slide6.xml" Id="R77f97e2354b1484b" /><Relationship Type="http://schemas.openxmlformats.org/officeDocument/2006/relationships/slide" Target="/ppt/slides/slide7.xml" Id="Ref80cfdb98d841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2b606fe9ad4d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66f26ed654de9" /><Relationship Type="http://schemas.openxmlformats.org/officeDocument/2006/relationships/theme" Target="/ppt/slideMasters/theme/theme1.xml" Id="R6fb2b378c9bf45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e66f26ed654d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594e3d4ce46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61f50280442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6a74d25dd44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fe541dd7342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1b7a3ed7c45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ed65d473f43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6aa6b33524f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SVERRE KLEMETSDAL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KLEMETSDAL AS ble etablert [år] og holder til i Tranby.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5 131 465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4 911 441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4 540 222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46 509 844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54 173 529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KLEMETSDAL SVERRE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Klemetsdal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3408 Tranby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85 41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986 464 360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