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4984fbc17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5f0b67b6a4b78"/>
  </p:sldMasterIdLst>
  <p:sldIdLst>
    <p:sldId xmlns:r="http://schemas.openxmlformats.org/officeDocument/2006/relationships" id="256" r:id="R0239dbd792d74567"/>
    <p:sldId xmlns:r="http://schemas.openxmlformats.org/officeDocument/2006/relationships" id="257" r:id="Rf050b082fe144ef0"/>
    <p:sldId xmlns:r="http://schemas.openxmlformats.org/officeDocument/2006/relationships" id="258" r:id="R54e30c47f5ed472f"/>
    <p:sldId xmlns:r="http://schemas.openxmlformats.org/officeDocument/2006/relationships" id="259" r:id="R610911d0faf14d6a"/>
    <p:sldId xmlns:r="http://schemas.openxmlformats.org/officeDocument/2006/relationships" id="260" r:id="R2be1ed298b5d45ea"/>
    <p:sldId xmlns:r="http://schemas.openxmlformats.org/officeDocument/2006/relationships" id="261" r:id="Rbc5e11ad9729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5f0b67b6a4b78" /><Relationship Type="http://schemas.openxmlformats.org/officeDocument/2006/relationships/slide" Target="/ppt/slides/slide1.xml" Id="R0239dbd792d74567" /><Relationship Type="http://schemas.openxmlformats.org/officeDocument/2006/relationships/slide" Target="/ppt/slides/slide2.xml" Id="Rf050b082fe144ef0" /><Relationship Type="http://schemas.openxmlformats.org/officeDocument/2006/relationships/slide" Target="/ppt/slides/slide3.xml" Id="R54e30c47f5ed472f" /><Relationship Type="http://schemas.openxmlformats.org/officeDocument/2006/relationships/slide" Target="/ppt/slides/slide4.xml" Id="R610911d0faf14d6a" /><Relationship Type="http://schemas.openxmlformats.org/officeDocument/2006/relationships/slide" Target="/ppt/slides/slide5.xml" Id="R2be1ed298b5d45ea" /><Relationship Type="http://schemas.openxmlformats.org/officeDocument/2006/relationships/slide" Target="/ppt/slides/slide6.xml" Id="Rbc5e11ad9729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0c62a2808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605a757741a2" /><Relationship Type="http://schemas.openxmlformats.org/officeDocument/2006/relationships/theme" Target="/ppt/slideMasters/theme/theme1.xml" Id="Re2990f80d609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c605a7577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82cf8d76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34c9c9b5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7cd0153a5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8b06348e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7164e648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5945aafe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