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f6d1c8f6f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8a6abfe3d444f"/>
  </p:sldMasterIdLst>
  <p:sldIdLst>
    <p:sldId xmlns:r="http://schemas.openxmlformats.org/officeDocument/2006/relationships" id="256" r:id="R2b63396fdb9e43af"/>
    <p:sldId xmlns:r="http://schemas.openxmlformats.org/officeDocument/2006/relationships" id="257" r:id="Rd9b2b4416d0c447b"/>
    <p:sldId xmlns:r="http://schemas.openxmlformats.org/officeDocument/2006/relationships" id="258" r:id="Rf198dfeea8ad438d"/>
    <p:sldId xmlns:r="http://schemas.openxmlformats.org/officeDocument/2006/relationships" id="259" r:id="R302e1716df964dbd"/>
    <p:sldId xmlns:r="http://schemas.openxmlformats.org/officeDocument/2006/relationships" id="260" r:id="Rbfa23bbbe0884cae"/>
    <p:sldId xmlns:r="http://schemas.openxmlformats.org/officeDocument/2006/relationships" id="261" r:id="R16b41d01ddea4477"/>
    <p:sldId xmlns:r="http://schemas.openxmlformats.org/officeDocument/2006/relationships" id="262" r:id="R52032012a43e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8a6abfe3d444f" /><Relationship Type="http://schemas.openxmlformats.org/officeDocument/2006/relationships/slide" Target="/ppt/slides/slide1.xml" Id="R2b63396fdb9e43af" /><Relationship Type="http://schemas.openxmlformats.org/officeDocument/2006/relationships/slide" Target="/ppt/slides/slide2.xml" Id="Rd9b2b4416d0c447b" /><Relationship Type="http://schemas.openxmlformats.org/officeDocument/2006/relationships/slide" Target="/ppt/slides/slide3.xml" Id="Rf198dfeea8ad438d" /><Relationship Type="http://schemas.openxmlformats.org/officeDocument/2006/relationships/slide" Target="/ppt/slides/slide4.xml" Id="R302e1716df964dbd" /><Relationship Type="http://schemas.openxmlformats.org/officeDocument/2006/relationships/slide" Target="/ppt/slides/slide5.xml" Id="Rbfa23bbbe0884cae" /><Relationship Type="http://schemas.openxmlformats.org/officeDocument/2006/relationships/slide" Target="/ppt/slides/slide6.xml" Id="R16b41d01ddea4477" /><Relationship Type="http://schemas.openxmlformats.org/officeDocument/2006/relationships/slide" Target="/ppt/slides/slide7.xml" Id="R52032012a43e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2565eff17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c612bce64673" /><Relationship Type="http://schemas.openxmlformats.org/officeDocument/2006/relationships/theme" Target="/ppt/slideMasters/theme/theme1.xml" Id="R1679e2782a18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1c612bce6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7cbcba93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69d502c1a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68a3aa01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46290f69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e34622cb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1d69f279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3355c6cd4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