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2c315d0bf846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bf5421b62c481c"/>
  </p:sldMasterIdLst>
  <p:sldIdLst>
    <p:sldId xmlns:r="http://schemas.openxmlformats.org/officeDocument/2006/relationships" id="256" r:id="R5b8bd889eec34cbd"/>
    <p:sldId xmlns:r="http://schemas.openxmlformats.org/officeDocument/2006/relationships" id="257" r:id="Rb34ac4983b8c4f20"/>
    <p:sldId xmlns:r="http://schemas.openxmlformats.org/officeDocument/2006/relationships" id="258" r:id="Rff8b9ea2daa84634"/>
    <p:sldId xmlns:r="http://schemas.openxmlformats.org/officeDocument/2006/relationships" id="259" r:id="Rb5d9b4c5409d4a53"/>
    <p:sldId xmlns:r="http://schemas.openxmlformats.org/officeDocument/2006/relationships" id="260" r:id="Rb1ee6437b45b4239"/>
    <p:sldId xmlns:r="http://schemas.openxmlformats.org/officeDocument/2006/relationships" id="261" r:id="R614dc88ed57c41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f5421b62c481c" /><Relationship Type="http://schemas.openxmlformats.org/officeDocument/2006/relationships/slide" Target="/ppt/slides/slide1.xml" Id="R5b8bd889eec34cbd" /><Relationship Type="http://schemas.openxmlformats.org/officeDocument/2006/relationships/slide" Target="/ppt/slides/slide2.xml" Id="Rb34ac4983b8c4f20" /><Relationship Type="http://schemas.openxmlformats.org/officeDocument/2006/relationships/slide" Target="/ppt/slides/slide3.xml" Id="Rff8b9ea2daa84634" /><Relationship Type="http://schemas.openxmlformats.org/officeDocument/2006/relationships/slide" Target="/ppt/slides/slide4.xml" Id="Rb5d9b4c5409d4a53" /><Relationship Type="http://schemas.openxmlformats.org/officeDocument/2006/relationships/slide" Target="/ppt/slides/slide5.xml" Id="Rb1ee6437b45b4239" /><Relationship Type="http://schemas.openxmlformats.org/officeDocument/2006/relationships/slide" Target="/ppt/slides/slide6.xml" Id="R614dc88ed57c41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6bc8ecf9841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40d8f96ee497d" /><Relationship Type="http://schemas.openxmlformats.org/officeDocument/2006/relationships/theme" Target="/ppt/slideMasters/theme/theme1.xml" Id="R1530eafcc7304a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740d8f96ee49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524adeda246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a617dfeac4a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10eb1990b41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02ea4a5214e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8e36064ac42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63d079f2342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FAKTA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05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986 462 406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