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283f590a9d4a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796b17cedf48bd"/>
  </p:sldMasterIdLst>
  <p:sldIdLst>
    <p:sldId xmlns:r="http://schemas.openxmlformats.org/officeDocument/2006/relationships" id="256" r:id="Ra053ec70270a4f78"/>
    <p:sldId xmlns:r="http://schemas.openxmlformats.org/officeDocument/2006/relationships" id="257" r:id="R8bf7d58f87784c86"/>
    <p:sldId xmlns:r="http://schemas.openxmlformats.org/officeDocument/2006/relationships" id="258" r:id="R67389f30751b4d8c"/>
    <p:sldId xmlns:r="http://schemas.openxmlformats.org/officeDocument/2006/relationships" id="259" r:id="R2106b3b0c54e4bdd"/>
    <p:sldId xmlns:r="http://schemas.openxmlformats.org/officeDocument/2006/relationships" id="260" r:id="R3c4c53dc4c0240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796b17cedf48bd" /><Relationship Type="http://schemas.openxmlformats.org/officeDocument/2006/relationships/slide" Target="/ppt/slides/slide1.xml" Id="Ra053ec70270a4f78" /><Relationship Type="http://schemas.openxmlformats.org/officeDocument/2006/relationships/slide" Target="/ppt/slides/slide2.xml" Id="R8bf7d58f87784c86" /><Relationship Type="http://schemas.openxmlformats.org/officeDocument/2006/relationships/slide" Target="/ppt/slides/slide3.xml" Id="R67389f30751b4d8c" /><Relationship Type="http://schemas.openxmlformats.org/officeDocument/2006/relationships/slide" Target="/ppt/slides/slide4.xml" Id="R2106b3b0c54e4bdd" /><Relationship Type="http://schemas.openxmlformats.org/officeDocument/2006/relationships/slide" Target="/ppt/slides/slide5.xml" Id="R3c4c53dc4c0240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420b0ad11c4b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75f853353b4583" /><Relationship Type="http://schemas.openxmlformats.org/officeDocument/2006/relationships/theme" Target="/ppt/slideMasters/theme/theme1.xml" Id="Rbc3bd1feaaad42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75f853353b45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3a043fb9f448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1ca063fa4a4b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de0f6f82b946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2aed806c4849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d5c905d21a46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STIAN TOMASGAARD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STIAN TOMASGAARD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TOMASGAARD ble etablert [år] og holder til i Spydeberg.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STIAN TOMASGAARD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STIAN TOMASGAARD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STIAN TOMASGAARD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Heliveien 810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1821 Spydeberg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986 437 649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STIAN TOMASGAARD</a:t>
            </a:r>
          </a:p>
        </p:txBody>
      </p:sp>
    </p:spTree>
  </p:cSld>
  <p:clrMapOvr>
    <a:masterClrMapping xmlns:a="http://schemas.openxmlformats.org/drawingml/2006/main"/>
  </p:clrMapOvr>
</p:sld>
</file>