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bcd72d48441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55feee3274717"/>
  </p:sldMasterIdLst>
  <p:sldIdLst>
    <p:sldId xmlns:r="http://schemas.openxmlformats.org/officeDocument/2006/relationships" id="256" r:id="R0babf7bc2f6f4ac1"/>
    <p:sldId xmlns:r="http://schemas.openxmlformats.org/officeDocument/2006/relationships" id="257" r:id="R2104d455919243c3"/>
    <p:sldId xmlns:r="http://schemas.openxmlformats.org/officeDocument/2006/relationships" id="258" r:id="R7bb5bf2d82e840e6"/>
    <p:sldId xmlns:r="http://schemas.openxmlformats.org/officeDocument/2006/relationships" id="259" r:id="Ra8902ca5a2b145d1"/>
    <p:sldId xmlns:r="http://schemas.openxmlformats.org/officeDocument/2006/relationships" id="260" r:id="R2be60e85ff344480"/>
    <p:sldId xmlns:r="http://schemas.openxmlformats.org/officeDocument/2006/relationships" id="261" r:id="R66be9cedab6c4915"/>
    <p:sldId xmlns:r="http://schemas.openxmlformats.org/officeDocument/2006/relationships" id="262" r:id="Rbf627e372826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55feee3274717" /><Relationship Type="http://schemas.openxmlformats.org/officeDocument/2006/relationships/slide" Target="/ppt/slides/slide1.xml" Id="R0babf7bc2f6f4ac1" /><Relationship Type="http://schemas.openxmlformats.org/officeDocument/2006/relationships/slide" Target="/ppt/slides/slide2.xml" Id="R2104d455919243c3" /><Relationship Type="http://schemas.openxmlformats.org/officeDocument/2006/relationships/slide" Target="/ppt/slides/slide3.xml" Id="R7bb5bf2d82e840e6" /><Relationship Type="http://schemas.openxmlformats.org/officeDocument/2006/relationships/slide" Target="/ppt/slides/slide4.xml" Id="Ra8902ca5a2b145d1" /><Relationship Type="http://schemas.openxmlformats.org/officeDocument/2006/relationships/slide" Target="/ppt/slides/slide5.xml" Id="R2be60e85ff344480" /><Relationship Type="http://schemas.openxmlformats.org/officeDocument/2006/relationships/slide" Target="/ppt/slides/slide6.xml" Id="R66be9cedab6c4915" /><Relationship Type="http://schemas.openxmlformats.org/officeDocument/2006/relationships/slide" Target="/ppt/slides/slide7.xml" Id="Rbf627e372826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eeaac36d544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bd149cc4e4d4a" /><Relationship Type="http://schemas.openxmlformats.org/officeDocument/2006/relationships/theme" Target="/ppt/slideMasters/theme/theme1.xml" Id="Re829af15daea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bd149cc4e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3bc1bcd5d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8ed517c28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2fcaba400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44d95cf86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cf0b36c1e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6f0f953344c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ef5aad2e7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JONNY I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JONNY I HANSEN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23 481 247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3 200 598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INGEMAR HANSEN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 MACLASSEN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986 402 179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