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29cad8c591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130d169fa14ab2"/>
  </p:sldMasterIdLst>
  <p:sldIdLst>
    <p:sldId xmlns:r="http://schemas.openxmlformats.org/officeDocument/2006/relationships" id="256" r:id="Rc516922002ec4bf5"/>
    <p:sldId xmlns:r="http://schemas.openxmlformats.org/officeDocument/2006/relationships" id="257" r:id="R6e6ea9556bc24aa9"/>
    <p:sldId xmlns:r="http://schemas.openxmlformats.org/officeDocument/2006/relationships" id="258" r:id="R61f51bb7c2664965"/>
    <p:sldId xmlns:r="http://schemas.openxmlformats.org/officeDocument/2006/relationships" id="259" r:id="R2fdb636bf9d74202"/>
    <p:sldId xmlns:r="http://schemas.openxmlformats.org/officeDocument/2006/relationships" id="260" r:id="R69fa06fc76b346fb"/>
    <p:sldId xmlns:r="http://schemas.openxmlformats.org/officeDocument/2006/relationships" id="261" r:id="R93b591197db74603"/>
    <p:sldId xmlns:r="http://schemas.openxmlformats.org/officeDocument/2006/relationships" id="262" r:id="R89efffd4fa804a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30d169fa14ab2" /><Relationship Type="http://schemas.openxmlformats.org/officeDocument/2006/relationships/slide" Target="/ppt/slides/slide1.xml" Id="Rc516922002ec4bf5" /><Relationship Type="http://schemas.openxmlformats.org/officeDocument/2006/relationships/slide" Target="/ppt/slides/slide2.xml" Id="R6e6ea9556bc24aa9" /><Relationship Type="http://schemas.openxmlformats.org/officeDocument/2006/relationships/slide" Target="/ppt/slides/slide3.xml" Id="R61f51bb7c2664965" /><Relationship Type="http://schemas.openxmlformats.org/officeDocument/2006/relationships/slide" Target="/ppt/slides/slide4.xml" Id="R2fdb636bf9d74202" /><Relationship Type="http://schemas.openxmlformats.org/officeDocument/2006/relationships/slide" Target="/ppt/slides/slide5.xml" Id="R69fa06fc76b346fb" /><Relationship Type="http://schemas.openxmlformats.org/officeDocument/2006/relationships/slide" Target="/ppt/slides/slide6.xml" Id="R93b591197db74603" /><Relationship Type="http://schemas.openxmlformats.org/officeDocument/2006/relationships/slide" Target="/ppt/slides/slide7.xml" Id="R89efffd4fa804a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5f93ffa8f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8bc318caa43ed" /><Relationship Type="http://schemas.openxmlformats.org/officeDocument/2006/relationships/theme" Target="/ppt/slideMasters/theme/theme1.xml" Id="R734b6a805a07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48bc318caa43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65f642801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adb8ba11b47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d26bd408e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b442f9945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6ed21c05c44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4add5c27b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26b58bb86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OLEKI AS ble etablert [år] og holder til i Brusand.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846 230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43 755 175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47 442 503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INGEBRETHSEN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AI.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INGEBRETHSEN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INGEBRETHSEN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HAUSKEN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INGEBRETHSEN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Kvermefloen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4363 Brusand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oleki@online.no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986 401 121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OLEKI AS</a:t>
            </a:r>
          </a:p>
        </p:txBody>
      </p:sp>
    </p:spTree>
  </p:cSld>
  <p:clrMapOvr>
    <a:masterClrMapping xmlns:a="http://schemas.openxmlformats.org/drawingml/2006/main"/>
  </p:clrMapOvr>
</p:sld>
</file>