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7e7ceefb5b43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1dbbd8e1f74a4b"/>
  </p:sldMasterIdLst>
  <p:sldIdLst>
    <p:sldId xmlns:r="http://schemas.openxmlformats.org/officeDocument/2006/relationships" id="256" r:id="Rbf5b7b1db4cb479d"/>
    <p:sldId xmlns:r="http://schemas.openxmlformats.org/officeDocument/2006/relationships" id="257" r:id="R87dfdffa45c7453d"/>
    <p:sldId xmlns:r="http://schemas.openxmlformats.org/officeDocument/2006/relationships" id="258" r:id="R083d1a6b1bb44ac8"/>
    <p:sldId xmlns:r="http://schemas.openxmlformats.org/officeDocument/2006/relationships" id="259" r:id="R3a41af3a0ad441a4"/>
    <p:sldId xmlns:r="http://schemas.openxmlformats.org/officeDocument/2006/relationships" id="260" r:id="R1e0f69188de049c7"/>
    <p:sldId xmlns:r="http://schemas.openxmlformats.org/officeDocument/2006/relationships" id="261" r:id="R63e07b0bbee64253"/>
    <p:sldId xmlns:r="http://schemas.openxmlformats.org/officeDocument/2006/relationships" id="262" r:id="Rcdac3a14d5ed4b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1dbbd8e1f74a4b" /><Relationship Type="http://schemas.openxmlformats.org/officeDocument/2006/relationships/slide" Target="/ppt/slides/slide1.xml" Id="Rbf5b7b1db4cb479d" /><Relationship Type="http://schemas.openxmlformats.org/officeDocument/2006/relationships/slide" Target="/ppt/slides/slide2.xml" Id="R87dfdffa45c7453d" /><Relationship Type="http://schemas.openxmlformats.org/officeDocument/2006/relationships/slide" Target="/ppt/slides/slide3.xml" Id="R083d1a6b1bb44ac8" /><Relationship Type="http://schemas.openxmlformats.org/officeDocument/2006/relationships/slide" Target="/ppt/slides/slide4.xml" Id="R3a41af3a0ad441a4" /><Relationship Type="http://schemas.openxmlformats.org/officeDocument/2006/relationships/slide" Target="/ppt/slides/slide5.xml" Id="R1e0f69188de049c7" /><Relationship Type="http://schemas.openxmlformats.org/officeDocument/2006/relationships/slide" Target="/ppt/slides/slide6.xml" Id="R63e07b0bbee64253" /><Relationship Type="http://schemas.openxmlformats.org/officeDocument/2006/relationships/slide" Target="/ppt/slides/slide7.xml" Id="Rcdac3a14d5ed4b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bcb1b5212e4c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a7cd726f84a50" /><Relationship Type="http://schemas.openxmlformats.org/officeDocument/2006/relationships/theme" Target="/ppt/slideMasters/theme/theme1.xml" Id="R18f22697fe724b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da7cd726f84a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6d6e60b4d48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e13880cbc45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85b45d77c42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95c1edb344b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5cbb7fc2b4f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ae52b695849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6859812d74c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PIMPUS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PIMPUS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PIMPUS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PIMPUS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PIMPUS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PIMPUS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27 939 210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21 877 524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59 632 234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461 146 944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462 282 138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PIMPUS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VICTORIA OLYMPIA PAUS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VICTORIA OLYMPIA PAUS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PIMPUS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Axera Business Management AS, Haakon VIIs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986 398 228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PIMPUS HOLDING AS</a:t>
            </a:r>
          </a:p>
        </p:txBody>
      </p:sp>
    </p:spTree>
  </p:cSld>
  <p:clrMapOvr>
    <a:masterClrMapping xmlns:a="http://schemas.openxmlformats.org/drawingml/2006/main"/>
  </p:clrMapOvr>
</p:sld>
</file>