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0448f09e3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5d1646cf74f6e"/>
  </p:sldMasterIdLst>
  <p:sldIdLst>
    <p:sldId xmlns:r="http://schemas.openxmlformats.org/officeDocument/2006/relationships" id="256" r:id="Rb143df4fd81e43fb"/>
    <p:sldId xmlns:r="http://schemas.openxmlformats.org/officeDocument/2006/relationships" id="257" r:id="Rdacb479c4a3a4f66"/>
    <p:sldId xmlns:r="http://schemas.openxmlformats.org/officeDocument/2006/relationships" id="258" r:id="R34631e1ab7f940ba"/>
    <p:sldId xmlns:r="http://schemas.openxmlformats.org/officeDocument/2006/relationships" id="259" r:id="R8aef8c65a6564f21"/>
    <p:sldId xmlns:r="http://schemas.openxmlformats.org/officeDocument/2006/relationships" id="260" r:id="R563e5783358b44d8"/>
    <p:sldId xmlns:r="http://schemas.openxmlformats.org/officeDocument/2006/relationships" id="261" r:id="Rcd0c29d4141c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5d1646cf74f6e" /><Relationship Type="http://schemas.openxmlformats.org/officeDocument/2006/relationships/slide" Target="/ppt/slides/slide1.xml" Id="Rb143df4fd81e43fb" /><Relationship Type="http://schemas.openxmlformats.org/officeDocument/2006/relationships/slide" Target="/ppt/slides/slide2.xml" Id="Rdacb479c4a3a4f66" /><Relationship Type="http://schemas.openxmlformats.org/officeDocument/2006/relationships/slide" Target="/ppt/slides/slide3.xml" Id="R34631e1ab7f940ba" /><Relationship Type="http://schemas.openxmlformats.org/officeDocument/2006/relationships/slide" Target="/ppt/slides/slide4.xml" Id="R8aef8c65a6564f21" /><Relationship Type="http://schemas.openxmlformats.org/officeDocument/2006/relationships/slide" Target="/ppt/slides/slide5.xml" Id="R563e5783358b44d8" /><Relationship Type="http://schemas.openxmlformats.org/officeDocument/2006/relationships/slide" Target="/ppt/slides/slide6.xml" Id="Rcd0c29d4141c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c2c8dfdaf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aaa5a21b4d1e" /><Relationship Type="http://schemas.openxmlformats.org/officeDocument/2006/relationships/theme" Target="/ppt/slideMasters/theme/theme1.xml" Id="R1b66c46e3804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4aaa5a21b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1c9c28f7e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c834511d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16b8dfc9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0aaaa016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97cbdd8b4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b32c1ff9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