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32748e4490a46a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56d90661ea54d99"/>
  </p:sldMasterIdLst>
  <p:sldIdLst>
    <p:sldId xmlns:r="http://schemas.openxmlformats.org/officeDocument/2006/relationships" id="256" r:id="Rf658bef1976d49c6"/>
    <p:sldId xmlns:r="http://schemas.openxmlformats.org/officeDocument/2006/relationships" id="257" r:id="Rdd31b14a71ad4e16"/>
    <p:sldId xmlns:r="http://schemas.openxmlformats.org/officeDocument/2006/relationships" id="258" r:id="R9e2cce2a301f434d"/>
    <p:sldId xmlns:r="http://schemas.openxmlformats.org/officeDocument/2006/relationships" id="259" r:id="R06966eabdb914d37"/>
    <p:sldId xmlns:r="http://schemas.openxmlformats.org/officeDocument/2006/relationships" id="260" r:id="R5b8ae8d55c9040f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6d90661ea54d99" /><Relationship Type="http://schemas.openxmlformats.org/officeDocument/2006/relationships/slide" Target="/ppt/slides/slide1.xml" Id="Rf658bef1976d49c6" /><Relationship Type="http://schemas.openxmlformats.org/officeDocument/2006/relationships/slide" Target="/ppt/slides/slide2.xml" Id="Rdd31b14a71ad4e16" /><Relationship Type="http://schemas.openxmlformats.org/officeDocument/2006/relationships/slide" Target="/ppt/slides/slide3.xml" Id="R9e2cce2a301f434d" /><Relationship Type="http://schemas.openxmlformats.org/officeDocument/2006/relationships/slide" Target="/ppt/slides/slide4.xml" Id="R06966eabdb914d37" /><Relationship Type="http://schemas.openxmlformats.org/officeDocument/2006/relationships/slide" Target="/ppt/slides/slide5.xml" Id="R5b8ae8d55c9040f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bde568de5b43b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7651b4e3174223" /><Relationship Type="http://schemas.openxmlformats.org/officeDocument/2006/relationships/theme" Target="/ppt/slideMasters/theme/theme1.xml" Id="R00e62d1b52164b6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a7651b4e317422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8e01e051bd4c1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8b49cb8ede472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f84195035245f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3346dbcd3d453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c900f7ed4a4b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VERDIPAPIRFONDET EIKA ALPHA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EIKA ALPHA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VERDIPAPIRFONDET EIKA ALPHA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EIKA ALPHA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EIKA ALPHA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EIKA ALPHA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Eika Kapitalforvaltning AS, Parkveien 61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87 81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986 387 102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EIKA ALPHA</a:t>
            </a:r>
          </a:p>
        </p:txBody>
      </p:sp>
    </p:spTree>
  </p:cSld>
  <p:clrMapOvr>
    <a:masterClrMapping xmlns:a="http://schemas.openxmlformats.org/drawingml/2006/main"/>
  </p:clrMapOvr>
</p:sld>
</file>