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10478377844c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09127e58ec43ca"/>
  </p:sldMasterIdLst>
  <p:sldIdLst>
    <p:sldId xmlns:r="http://schemas.openxmlformats.org/officeDocument/2006/relationships" id="256" r:id="R10d4a5c7437149f4"/>
    <p:sldId xmlns:r="http://schemas.openxmlformats.org/officeDocument/2006/relationships" id="257" r:id="R1b50e7cc894e4eba"/>
    <p:sldId xmlns:r="http://schemas.openxmlformats.org/officeDocument/2006/relationships" id="258" r:id="R2a28f0ba31034a99"/>
    <p:sldId xmlns:r="http://schemas.openxmlformats.org/officeDocument/2006/relationships" id="259" r:id="R85487970b41f49cb"/>
    <p:sldId xmlns:r="http://schemas.openxmlformats.org/officeDocument/2006/relationships" id="260" r:id="Rb4120963980f4e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09127e58ec43ca" /><Relationship Type="http://schemas.openxmlformats.org/officeDocument/2006/relationships/slide" Target="/ppt/slides/slide1.xml" Id="R10d4a5c7437149f4" /><Relationship Type="http://schemas.openxmlformats.org/officeDocument/2006/relationships/slide" Target="/ppt/slides/slide2.xml" Id="R1b50e7cc894e4eba" /><Relationship Type="http://schemas.openxmlformats.org/officeDocument/2006/relationships/slide" Target="/ppt/slides/slide3.xml" Id="R2a28f0ba31034a99" /><Relationship Type="http://schemas.openxmlformats.org/officeDocument/2006/relationships/slide" Target="/ppt/slides/slide4.xml" Id="R85487970b41f49cb" /><Relationship Type="http://schemas.openxmlformats.org/officeDocument/2006/relationships/slide" Target="/ppt/slides/slide5.xml" Id="Rb4120963980f4e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ed8ac6590a4a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5e0ab91394603" /><Relationship Type="http://schemas.openxmlformats.org/officeDocument/2006/relationships/theme" Target="/ppt/slideMasters/theme/theme1.xml" Id="Refc3d8ff7cfc44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95e0ab913946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9ad59b3ae4b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402334ec54b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3b720b61f49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5841e20944e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db0ec820a4a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ARBEIDERBEVEGELSENS PRESSEFORBUND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ARBEIDERBEVEGELSENS PRESSEFORBUND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ARBEIDERBEVEGELSENS PRESSEFORBUND ble etablert [år] og holder til i Fjerdingby.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ARBEIDERBEVEGELSENS PRESSEFORBUND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ARBEIDERBEVEGELSENS PRESSEFORBUND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ARBEIDERBEVEGELSENS PRESSEFORBUND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Tore Sjølie, Åslia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2008 Fjerdingby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post@a-p-f.no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www.a-p-f.no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986 382 356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ARBEIDERBEVEGELSENS PRESSEFORBUND</a:t>
            </a:r>
          </a:p>
        </p:txBody>
      </p:sp>
    </p:spTree>
  </p:cSld>
  <p:clrMapOvr>
    <a:masterClrMapping xmlns:a="http://schemas.openxmlformats.org/drawingml/2006/main"/>
  </p:clrMapOvr>
</p:sld>
</file>