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1f67a8d0bd42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eab805e9f94dba"/>
  </p:sldMasterIdLst>
  <p:sldIdLst>
    <p:sldId xmlns:r="http://schemas.openxmlformats.org/officeDocument/2006/relationships" id="256" r:id="R8249442a84ff468e"/>
    <p:sldId xmlns:r="http://schemas.openxmlformats.org/officeDocument/2006/relationships" id="257" r:id="R0ec12b4f70914054"/>
    <p:sldId xmlns:r="http://schemas.openxmlformats.org/officeDocument/2006/relationships" id="258" r:id="R5e7febf1c5bb403c"/>
    <p:sldId xmlns:r="http://schemas.openxmlformats.org/officeDocument/2006/relationships" id="259" r:id="R43e57caf02b14cc6"/>
    <p:sldId xmlns:r="http://schemas.openxmlformats.org/officeDocument/2006/relationships" id="260" r:id="Rf7f076a52d084b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eab805e9f94dba" /><Relationship Type="http://schemas.openxmlformats.org/officeDocument/2006/relationships/slide" Target="/ppt/slides/slide1.xml" Id="R8249442a84ff468e" /><Relationship Type="http://schemas.openxmlformats.org/officeDocument/2006/relationships/slide" Target="/ppt/slides/slide2.xml" Id="R0ec12b4f70914054" /><Relationship Type="http://schemas.openxmlformats.org/officeDocument/2006/relationships/slide" Target="/ppt/slides/slide3.xml" Id="R5e7febf1c5bb403c" /><Relationship Type="http://schemas.openxmlformats.org/officeDocument/2006/relationships/slide" Target="/ppt/slides/slide4.xml" Id="R43e57caf02b14cc6" /><Relationship Type="http://schemas.openxmlformats.org/officeDocument/2006/relationships/slide" Target="/ppt/slides/slide5.xml" Id="Rf7f076a52d084b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eb2f854bdf42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6bb190e17e4087" /><Relationship Type="http://schemas.openxmlformats.org/officeDocument/2006/relationships/theme" Target="/ppt/slideMasters/theme/theme1.xml" Id="R1603bc33843d40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6bb190e17e40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07b1c4bdf940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b2d1eef0b346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8ad308e48e4f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be5822cbaa4a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d1fc0ec3a44a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FORMUESVEKST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FORMUESVEKST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986 375 708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