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2ad93a34b46477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1f929bcc124e47"/>
  </p:sldMasterIdLst>
  <p:sldIdLst>
    <p:sldId xmlns:r="http://schemas.openxmlformats.org/officeDocument/2006/relationships" id="256" r:id="R2db1914a14c24a47"/>
    <p:sldId xmlns:r="http://schemas.openxmlformats.org/officeDocument/2006/relationships" id="257" r:id="R7704c174f0414f1e"/>
    <p:sldId xmlns:r="http://schemas.openxmlformats.org/officeDocument/2006/relationships" id="258" r:id="R997330123c804455"/>
    <p:sldId xmlns:r="http://schemas.openxmlformats.org/officeDocument/2006/relationships" id="259" r:id="R92db745562fb4127"/>
    <p:sldId xmlns:r="http://schemas.openxmlformats.org/officeDocument/2006/relationships" id="260" r:id="Rb6a4caea10444582"/>
    <p:sldId xmlns:r="http://schemas.openxmlformats.org/officeDocument/2006/relationships" id="261" r:id="Rdc8aa23add4e4d4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1f929bcc124e47" /><Relationship Type="http://schemas.openxmlformats.org/officeDocument/2006/relationships/slide" Target="/ppt/slides/slide1.xml" Id="R2db1914a14c24a47" /><Relationship Type="http://schemas.openxmlformats.org/officeDocument/2006/relationships/slide" Target="/ppt/slides/slide2.xml" Id="R7704c174f0414f1e" /><Relationship Type="http://schemas.openxmlformats.org/officeDocument/2006/relationships/slide" Target="/ppt/slides/slide3.xml" Id="R997330123c804455" /><Relationship Type="http://schemas.openxmlformats.org/officeDocument/2006/relationships/slide" Target="/ppt/slides/slide4.xml" Id="R92db745562fb4127" /><Relationship Type="http://schemas.openxmlformats.org/officeDocument/2006/relationships/slide" Target="/ppt/slides/slide5.xml" Id="Rb6a4caea10444582" /><Relationship Type="http://schemas.openxmlformats.org/officeDocument/2006/relationships/slide" Target="/ppt/slides/slide6.xml" Id="Rdc8aa23add4e4d4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96d2fed7a448b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bed02139cb43d8" /><Relationship Type="http://schemas.openxmlformats.org/officeDocument/2006/relationships/theme" Target="/ppt/slideMasters/theme/theme1.xml" Id="R3a954d2c4c8649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fbed02139cb43d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b81e0fd3ab4d5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de8cf9765d433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f6d15132a14a6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050230215e466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048f1a642246b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5d554c18f547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FORMUESVEKST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986 375 708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