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f961f98abc46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78b02930cf4c30"/>
  </p:sldMasterIdLst>
  <p:sldIdLst>
    <p:sldId xmlns:r="http://schemas.openxmlformats.org/officeDocument/2006/relationships" id="256" r:id="R3a2f19c0c239488d"/>
    <p:sldId xmlns:r="http://schemas.openxmlformats.org/officeDocument/2006/relationships" id="257" r:id="Rc8a738c19d9543b4"/>
    <p:sldId xmlns:r="http://schemas.openxmlformats.org/officeDocument/2006/relationships" id="258" r:id="R24134df2322b41af"/>
    <p:sldId xmlns:r="http://schemas.openxmlformats.org/officeDocument/2006/relationships" id="259" r:id="Rf08e1845de524a5a"/>
    <p:sldId xmlns:r="http://schemas.openxmlformats.org/officeDocument/2006/relationships" id="260" r:id="Ra0568bdea80e4311"/>
    <p:sldId xmlns:r="http://schemas.openxmlformats.org/officeDocument/2006/relationships" id="261" r:id="R335ff7cfc4ef4dcc"/>
    <p:sldId xmlns:r="http://schemas.openxmlformats.org/officeDocument/2006/relationships" id="262" r:id="R0994917d17264a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8b02930cf4c30" /><Relationship Type="http://schemas.openxmlformats.org/officeDocument/2006/relationships/slide" Target="/ppt/slides/slide1.xml" Id="R3a2f19c0c239488d" /><Relationship Type="http://schemas.openxmlformats.org/officeDocument/2006/relationships/slide" Target="/ppt/slides/slide2.xml" Id="Rc8a738c19d9543b4" /><Relationship Type="http://schemas.openxmlformats.org/officeDocument/2006/relationships/slide" Target="/ppt/slides/slide3.xml" Id="R24134df2322b41af" /><Relationship Type="http://schemas.openxmlformats.org/officeDocument/2006/relationships/slide" Target="/ppt/slides/slide4.xml" Id="Rf08e1845de524a5a" /><Relationship Type="http://schemas.openxmlformats.org/officeDocument/2006/relationships/slide" Target="/ppt/slides/slide5.xml" Id="Ra0568bdea80e4311" /><Relationship Type="http://schemas.openxmlformats.org/officeDocument/2006/relationships/slide" Target="/ppt/slides/slide6.xml" Id="R335ff7cfc4ef4dcc" /><Relationship Type="http://schemas.openxmlformats.org/officeDocument/2006/relationships/slide" Target="/ppt/slides/slide7.xml" Id="R0994917d17264a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87d6568f846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b287012404500" /><Relationship Type="http://schemas.openxmlformats.org/officeDocument/2006/relationships/theme" Target="/ppt/slideMasters/theme/theme1.xml" Id="R2644f1110a7741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fb2870124045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12f24e14f4d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ce98da91f45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ea83ecf4249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256ecce5549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3e0c012d24a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bd7d49e2b40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70816227f40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47 202 337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479 717 971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501 286 035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 JANNE STANGELAND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TORBJØRG Ø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986 375 422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