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7c61a8c5e2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a4ec3db61443d"/>
  </p:sldMasterIdLst>
  <p:sldIdLst>
    <p:sldId xmlns:r="http://schemas.openxmlformats.org/officeDocument/2006/relationships" id="256" r:id="R5024c1de8c66414b"/>
    <p:sldId xmlns:r="http://schemas.openxmlformats.org/officeDocument/2006/relationships" id="257" r:id="R2d5dc37211b14c04"/>
    <p:sldId xmlns:r="http://schemas.openxmlformats.org/officeDocument/2006/relationships" id="258" r:id="R642093783b5e4024"/>
    <p:sldId xmlns:r="http://schemas.openxmlformats.org/officeDocument/2006/relationships" id="259" r:id="Re6f021e15b914097"/>
    <p:sldId xmlns:r="http://schemas.openxmlformats.org/officeDocument/2006/relationships" id="260" r:id="R310babf07daa4d1b"/>
    <p:sldId xmlns:r="http://schemas.openxmlformats.org/officeDocument/2006/relationships" id="261" r:id="R6a2c3b9e2b30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a4ec3db61443d" /><Relationship Type="http://schemas.openxmlformats.org/officeDocument/2006/relationships/slide" Target="/ppt/slides/slide1.xml" Id="R5024c1de8c66414b" /><Relationship Type="http://schemas.openxmlformats.org/officeDocument/2006/relationships/slide" Target="/ppt/slides/slide2.xml" Id="R2d5dc37211b14c04" /><Relationship Type="http://schemas.openxmlformats.org/officeDocument/2006/relationships/slide" Target="/ppt/slides/slide3.xml" Id="R642093783b5e4024" /><Relationship Type="http://schemas.openxmlformats.org/officeDocument/2006/relationships/slide" Target="/ppt/slides/slide4.xml" Id="Re6f021e15b914097" /><Relationship Type="http://schemas.openxmlformats.org/officeDocument/2006/relationships/slide" Target="/ppt/slides/slide5.xml" Id="R310babf07daa4d1b" /><Relationship Type="http://schemas.openxmlformats.org/officeDocument/2006/relationships/slide" Target="/ppt/slides/slide6.xml" Id="R6a2c3b9e2b30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32ae26eb4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457f67ed44f0a" /><Relationship Type="http://schemas.openxmlformats.org/officeDocument/2006/relationships/theme" Target="/ppt/slideMasters/theme/theme1.xml" Id="Re0b074c656fa4d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5457f67ed4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056040a09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eb12cd71b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4739579b546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b31b22242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9d7da3910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8e343871346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