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84bb54342446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41d82b2dc4b8e"/>
  </p:sldMasterIdLst>
  <p:sldIdLst>
    <p:sldId xmlns:r="http://schemas.openxmlformats.org/officeDocument/2006/relationships" id="256" r:id="R31e30162f22749d6"/>
    <p:sldId xmlns:r="http://schemas.openxmlformats.org/officeDocument/2006/relationships" id="257" r:id="Re7822a9bcddd4b33"/>
    <p:sldId xmlns:r="http://schemas.openxmlformats.org/officeDocument/2006/relationships" id="258" r:id="Red69f9e8c23d4e01"/>
    <p:sldId xmlns:r="http://schemas.openxmlformats.org/officeDocument/2006/relationships" id="259" r:id="Redebdf9a697a4a16"/>
    <p:sldId xmlns:r="http://schemas.openxmlformats.org/officeDocument/2006/relationships" id="260" r:id="R5a597d82c013433c"/>
    <p:sldId xmlns:r="http://schemas.openxmlformats.org/officeDocument/2006/relationships" id="261" r:id="R809e4f00eb084bb5"/>
    <p:sldId xmlns:r="http://schemas.openxmlformats.org/officeDocument/2006/relationships" id="262" r:id="R89b460750b2246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41d82b2dc4b8e" /><Relationship Type="http://schemas.openxmlformats.org/officeDocument/2006/relationships/slide" Target="/ppt/slides/slide1.xml" Id="R31e30162f22749d6" /><Relationship Type="http://schemas.openxmlformats.org/officeDocument/2006/relationships/slide" Target="/ppt/slides/slide2.xml" Id="Re7822a9bcddd4b33" /><Relationship Type="http://schemas.openxmlformats.org/officeDocument/2006/relationships/slide" Target="/ppt/slides/slide3.xml" Id="Red69f9e8c23d4e01" /><Relationship Type="http://schemas.openxmlformats.org/officeDocument/2006/relationships/slide" Target="/ppt/slides/slide4.xml" Id="Redebdf9a697a4a16" /><Relationship Type="http://schemas.openxmlformats.org/officeDocument/2006/relationships/slide" Target="/ppt/slides/slide5.xml" Id="R5a597d82c013433c" /><Relationship Type="http://schemas.openxmlformats.org/officeDocument/2006/relationships/slide" Target="/ppt/slides/slide6.xml" Id="R809e4f00eb084bb5" /><Relationship Type="http://schemas.openxmlformats.org/officeDocument/2006/relationships/slide" Target="/ppt/slides/slide7.xml" Id="R89b460750b2246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a5d9ce9f14c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f5fc5dd04490" /><Relationship Type="http://schemas.openxmlformats.org/officeDocument/2006/relationships/theme" Target="/ppt/slideMasters/theme/theme1.xml" Id="R4ecece4d12e9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5f5fc5dd044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2b86489cc47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1450e0a024e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47b3078a847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c5d3f054c43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c6ac8abe1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502754bed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bad1e37be44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GONDAL 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GONDAL MAT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9 927 815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BALAL MUZAFFAR GONDAL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MOHAMMAD KAMAL MUZAFAR GONDAL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52 57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narbutikken.skoyen@narbutikken.no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986 366 067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GONDAL MAT AS</a:t>
            </a:r>
          </a:p>
        </p:txBody>
      </p:sp>
    </p:spTree>
  </p:cSld>
  <p:clrMapOvr>
    <a:masterClrMapping xmlns:a="http://schemas.openxmlformats.org/drawingml/2006/main"/>
  </p:clrMapOvr>
</p:sld>
</file>