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eec1bcf41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1b74c46e7d47ef"/>
  </p:sldMasterIdLst>
  <p:sldIdLst>
    <p:sldId xmlns:r="http://schemas.openxmlformats.org/officeDocument/2006/relationships" id="256" r:id="R845b8ad4f4ec4548"/>
    <p:sldId xmlns:r="http://schemas.openxmlformats.org/officeDocument/2006/relationships" id="257" r:id="Ra54c3c37b3944ea3"/>
    <p:sldId xmlns:r="http://schemas.openxmlformats.org/officeDocument/2006/relationships" id="258" r:id="R62eb3dfa17264018"/>
    <p:sldId xmlns:r="http://schemas.openxmlformats.org/officeDocument/2006/relationships" id="259" r:id="R8b456595d7854833"/>
    <p:sldId xmlns:r="http://schemas.openxmlformats.org/officeDocument/2006/relationships" id="260" r:id="Ree4da029f7f042c4"/>
    <p:sldId xmlns:r="http://schemas.openxmlformats.org/officeDocument/2006/relationships" id="261" r:id="R7e8461cd79854ee6"/>
    <p:sldId xmlns:r="http://schemas.openxmlformats.org/officeDocument/2006/relationships" id="262" r:id="R63458f6370c7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b74c46e7d47ef" /><Relationship Type="http://schemas.openxmlformats.org/officeDocument/2006/relationships/slide" Target="/ppt/slides/slide1.xml" Id="R845b8ad4f4ec4548" /><Relationship Type="http://schemas.openxmlformats.org/officeDocument/2006/relationships/slide" Target="/ppt/slides/slide2.xml" Id="Ra54c3c37b3944ea3" /><Relationship Type="http://schemas.openxmlformats.org/officeDocument/2006/relationships/slide" Target="/ppt/slides/slide3.xml" Id="R62eb3dfa17264018" /><Relationship Type="http://schemas.openxmlformats.org/officeDocument/2006/relationships/slide" Target="/ppt/slides/slide4.xml" Id="R8b456595d7854833" /><Relationship Type="http://schemas.openxmlformats.org/officeDocument/2006/relationships/slide" Target="/ppt/slides/slide5.xml" Id="Ree4da029f7f042c4" /><Relationship Type="http://schemas.openxmlformats.org/officeDocument/2006/relationships/slide" Target="/ppt/slides/slide6.xml" Id="R7e8461cd79854ee6" /><Relationship Type="http://schemas.openxmlformats.org/officeDocument/2006/relationships/slide" Target="/ppt/slides/slide7.xml" Id="R63458f6370c7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530b50a5f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6c08a4aa4796" /><Relationship Type="http://schemas.openxmlformats.org/officeDocument/2006/relationships/theme" Target="/ppt/slideMasters/theme/theme1.xml" Id="R86e4ecffb1d6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36c08a4aa47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1cfc96f7e4b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90534f84a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536a6572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1d6af078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46aaa6f08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a14637e1344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7c0707ce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EMBRO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91 330 118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330 718 653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690 100 884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986 361 707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