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8b7b72a8394d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b0fe71314547e4"/>
  </p:sldMasterIdLst>
  <p:sldIdLst>
    <p:sldId xmlns:r="http://schemas.openxmlformats.org/officeDocument/2006/relationships" id="256" r:id="Re9baecbf855c49f6"/>
    <p:sldId xmlns:r="http://schemas.openxmlformats.org/officeDocument/2006/relationships" id="257" r:id="R56abdc65a1f24009"/>
    <p:sldId xmlns:r="http://schemas.openxmlformats.org/officeDocument/2006/relationships" id="258" r:id="R0f65a3b78eb34b37"/>
    <p:sldId xmlns:r="http://schemas.openxmlformats.org/officeDocument/2006/relationships" id="259" r:id="R13ce17e4d34a4ab0"/>
    <p:sldId xmlns:r="http://schemas.openxmlformats.org/officeDocument/2006/relationships" id="260" r:id="Rf78075c41ec24f3d"/>
    <p:sldId xmlns:r="http://schemas.openxmlformats.org/officeDocument/2006/relationships" id="261" r:id="R750267fcaa2743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b0fe71314547e4" /><Relationship Type="http://schemas.openxmlformats.org/officeDocument/2006/relationships/slide" Target="/ppt/slides/slide1.xml" Id="Re9baecbf855c49f6" /><Relationship Type="http://schemas.openxmlformats.org/officeDocument/2006/relationships/slide" Target="/ppt/slides/slide2.xml" Id="R56abdc65a1f24009" /><Relationship Type="http://schemas.openxmlformats.org/officeDocument/2006/relationships/slide" Target="/ppt/slides/slide3.xml" Id="R0f65a3b78eb34b37" /><Relationship Type="http://schemas.openxmlformats.org/officeDocument/2006/relationships/slide" Target="/ppt/slides/slide4.xml" Id="R13ce17e4d34a4ab0" /><Relationship Type="http://schemas.openxmlformats.org/officeDocument/2006/relationships/slide" Target="/ppt/slides/slide5.xml" Id="Rf78075c41ec24f3d" /><Relationship Type="http://schemas.openxmlformats.org/officeDocument/2006/relationships/slide" Target="/ppt/slides/slide6.xml" Id="R750267fcaa2743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82f8bc5c804e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4d0adbde924e90" /><Relationship Type="http://schemas.openxmlformats.org/officeDocument/2006/relationships/theme" Target="/ppt/slideMasters/theme/theme1.xml" Id="Rf3cfbd2a9b5346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4d0adbde924e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8bdd187b8942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6b305c2d1847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5a08b204ab44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38ce3125f343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6b4ae30da440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1f2e2e290949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EMBRO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EMBRO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EMBRO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EMBRO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EMBRO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EMBRO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vei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3183 Horten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986 361 707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EMBRO EIENDOM AS</a:t>
            </a:r>
          </a:p>
        </p:txBody>
      </p:sp>
    </p:spTree>
  </p:cSld>
  <p:clrMapOvr>
    <a:masterClrMapping xmlns:a="http://schemas.openxmlformats.org/drawingml/2006/main"/>
  </p:clrMapOvr>
</p:sld>
</file>