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c4654cfd6f40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13791e7eb14e8d"/>
  </p:sldMasterIdLst>
  <p:sldIdLst>
    <p:sldId xmlns:r="http://schemas.openxmlformats.org/officeDocument/2006/relationships" id="256" r:id="R3966d9f0f13d408b"/>
    <p:sldId xmlns:r="http://schemas.openxmlformats.org/officeDocument/2006/relationships" id="257" r:id="R85a3d8a2715b4fb5"/>
    <p:sldId xmlns:r="http://schemas.openxmlformats.org/officeDocument/2006/relationships" id="258" r:id="R363b659f151f4219"/>
    <p:sldId xmlns:r="http://schemas.openxmlformats.org/officeDocument/2006/relationships" id="259" r:id="R083ade9c9f064ed8"/>
    <p:sldId xmlns:r="http://schemas.openxmlformats.org/officeDocument/2006/relationships" id="260" r:id="R2b665268c8844359"/>
    <p:sldId xmlns:r="http://schemas.openxmlformats.org/officeDocument/2006/relationships" id="261" r:id="Rab6819ca00504821"/>
    <p:sldId xmlns:r="http://schemas.openxmlformats.org/officeDocument/2006/relationships" id="262" r:id="R36c3f733a24f47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3791e7eb14e8d" /><Relationship Type="http://schemas.openxmlformats.org/officeDocument/2006/relationships/slide" Target="/ppt/slides/slide1.xml" Id="R3966d9f0f13d408b" /><Relationship Type="http://schemas.openxmlformats.org/officeDocument/2006/relationships/slide" Target="/ppt/slides/slide2.xml" Id="R85a3d8a2715b4fb5" /><Relationship Type="http://schemas.openxmlformats.org/officeDocument/2006/relationships/slide" Target="/ppt/slides/slide3.xml" Id="R363b659f151f4219" /><Relationship Type="http://schemas.openxmlformats.org/officeDocument/2006/relationships/slide" Target="/ppt/slides/slide4.xml" Id="R083ade9c9f064ed8" /><Relationship Type="http://schemas.openxmlformats.org/officeDocument/2006/relationships/slide" Target="/ppt/slides/slide5.xml" Id="R2b665268c8844359" /><Relationship Type="http://schemas.openxmlformats.org/officeDocument/2006/relationships/slide" Target="/ppt/slides/slide6.xml" Id="Rab6819ca00504821" /><Relationship Type="http://schemas.openxmlformats.org/officeDocument/2006/relationships/slide" Target="/ppt/slides/slide7.xml" Id="R36c3f733a24f47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0321b5ccc54a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d799f59c74218" /><Relationship Type="http://schemas.openxmlformats.org/officeDocument/2006/relationships/theme" Target="/ppt/slideMasters/theme/theme1.xml" Id="R632c1a4e36294d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7d799f59c742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fc5c37a634e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adcee1cb64a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21c3d92a545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66f62793440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5b8eef3624c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c780eee5940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03d53af2040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23 924 394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13 688 716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ILVA HOLDING AS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&amp; CO AS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SKATTEN MIN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SØRSKÅR SVEIN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AUSTBØ INGER LISE VÅLAND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EIVIND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986 352 945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