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a0d6c24a6d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9347e61db24380"/>
  </p:sldMasterIdLst>
  <p:sldIdLst>
    <p:sldId xmlns:r="http://schemas.openxmlformats.org/officeDocument/2006/relationships" id="256" r:id="Rf9f3b505f85845a9"/>
    <p:sldId xmlns:r="http://schemas.openxmlformats.org/officeDocument/2006/relationships" id="257" r:id="Rbc59ef8aebd0483d"/>
    <p:sldId xmlns:r="http://schemas.openxmlformats.org/officeDocument/2006/relationships" id="258" r:id="R9756eafc6a714b0c"/>
    <p:sldId xmlns:r="http://schemas.openxmlformats.org/officeDocument/2006/relationships" id="259" r:id="R0997465486b84b68"/>
    <p:sldId xmlns:r="http://schemas.openxmlformats.org/officeDocument/2006/relationships" id="260" r:id="R6d5cdab2deb945fb"/>
    <p:sldId xmlns:r="http://schemas.openxmlformats.org/officeDocument/2006/relationships" id="261" r:id="R9507dfe97ecc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347e61db24380" /><Relationship Type="http://schemas.openxmlformats.org/officeDocument/2006/relationships/slide" Target="/ppt/slides/slide1.xml" Id="Rf9f3b505f85845a9" /><Relationship Type="http://schemas.openxmlformats.org/officeDocument/2006/relationships/slide" Target="/ppt/slides/slide2.xml" Id="Rbc59ef8aebd0483d" /><Relationship Type="http://schemas.openxmlformats.org/officeDocument/2006/relationships/slide" Target="/ppt/slides/slide3.xml" Id="R9756eafc6a714b0c" /><Relationship Type="http://schemas.openxmlformats.org/officeDocument/2006/relationships/slide" Target="/ppt/slides/slide4.xml" Id="R0997465486b84b68" /><Relationship Type="http://schemas.openxmlformats.org/officeDocument/2006/relationships/slide" Target="/ppt/slides/slide5.xml" Id="R6d5cdab2deb945fb" /><Relationship Type="http://schemas.openxmlformats.org/officeDocument/2006/relationships/slide" Target="/ppt/slides/slide6.xml" Id="R9507dfe97ecc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156cc7a75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78a41ae3446ec" /><Relationship Type="http://schemas.openxmlformats.org/officeDocument/2006/relationships/theme" Target="/ppt/slideMasters/theme/theme1.xml" Id="R69225ec5bae84e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78a41ae34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ff2d10a38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5ca1af7f340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cc06dcdd5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187a7057e46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2ba9b2fa2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6264bbf31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