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ad86c82c0b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1300e74964e45"/>
  </p:sldMasterIdLst>
  <p:sldIdLst>
    <p:sldId xmlns:r="http://schemas.openxmlformats.org/officeDocument/2006/relationships" id="256" r:id="Rbaebd37bfe6a4ed5"/>
    <p:sldId xmlns:r="http://schemas.openxmlformats.org/officeDocument/2006/relationships" id="257" r:id="R0f338b2b01e24d5f"/>
    <p:sldId xmlns:r="http://schemas.openxmlformats.org/officeDocument/2006/relationships" id="258" r:id="R831a4ecf1c37481a"/>
    <p:sldId xmlns:r="http://schemas.openxmlformats.org/officeDocument/2006/relationships" id="259" r:id="Re2cfccc64ff547be"/>
    <p:sldId xmlns:r="http://schemas.openxmlformats.org/officeDocument/2006/relationships" id="260" r:id="Rd958b167a8d9454a"/>
    <p:sldId xmlns:r="http://schemas.openxmlformats.org/officeDocument/2006/relationships" id="261" r:id="R23266067d8c24497"/>
    <p:sldId xmlns:r="http://schemas.openxmlformats.org/officeDocument/2006/relationships" id="262" r:id="R82dc734194a2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1300e74964e45" /><Relationship Type="http://schemas.openxmlformats.org/officeDocument/2006/relationships/slide" Target="/ppt/slides/slide1.xml" Id="Rbaebd37bfe6a4ed5" /><Relationship Type="http://schemas.openxmlformats.org/officeDocument/2006/relationships/slide" Target="/ppt/slides/slide2.xml" Id="R0f338b2b01e24d5f" /><Relationship Type="http://schemas.openxmlformats.org/officeDocument/2006/relationships/slide" Target="/ppt/slides/slide3.xml" Id="R831a4ecf1c37481a" /><Relationship Type="http://schemas.openxmlformats.org/officeDocument/2006/relationships/slide" Target="/ppt/slides/slide4.xml" Id="Re2cfccc64ff547be" /><Relationship Type="http://schemas.openxmlformats.org/officeDocument/2006/relationships/slide" Target="/ppt/slides/slide5.xml" Id="Rd958b167a8d9454a" /><Relationship Type="http://schemas.openxmlformats.org/officeDocument/2006/relationships/slide" Target="/ppt/slides/slide6.xml" Id="R23266067d8c24497" /><Relationship Type="http://schemas.openxmlformats.org/officeDocument/2006/relationships/slide" Target="/ppt/slides/slide7.xml" Id="R82dc734194a2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2b2a0a582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67c028fc04105" /><Relationship Type="http://schemas.openxmlformats.org/officeDocument/2006/relationships/theme" Target="/ppt/slideMasters/theme/theme1.xml" Id="R3f49ba29b202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167c028fc041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7f486350b4c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2987648f8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86ecec7a841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75cccba9243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834da3be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ae7b7692245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ea4143a97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BYGG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6 708 805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785 579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853 863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8 144 986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MARIUS BRÅTEN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BRÅTEN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Fonsveien 782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30 69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986 337 490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BYGG AS</a:t>
            </a:r>
          </a:p>
        </p:txBody>
      </p:sp>
    </p:spTree>
  </p:cSld>
  <p:clrMapOvr>
    <a:masterClrMapping xmlns:a="http://schemas.openxmlformats.org/drawingml/2006/main"/>
  </p:clrMapOvr>
</p:sld>
</file>