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efabaf1fb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944cc50d440e9"/>
  </p:sldMasterIdLst>
  <p:sldIdLst>
    <p:sldId xmlns:r="http://schemas.openxmlformats.org/officeDocument/2006/relationships" id="256" r:id="Rde6bfa68a144426c"/>
    <p:sldId xmlns:r="http://schemas.openxmlformats.org/officeDocument/2006/relationships" id="257" r:id="Rf8ae2ca690e645e1"/>
    <p:sldId xmlns:r="http://schemas.openxmlformats.org/officeDocument/2006/relationships" id="258" r:id="R9fded0fdc4bc4564"/>
    <p:sldId xmlns:r="http://schemas.openxmlformats.org/officeDocument/2006/relationships" id="259" r:id="Ra94fdaff9fec49fb"/>
    <p:sldId xmlns:r="http://schemas.openxmlformats.org/officeDocument/2006/relationships" id="260" r:id="R4cca2d14e6e74b2a"/>
    <p:sldId xmlns:r="http://schemas.openxmlformats.org/officeDocument/2006/relationships" id="261" r:id="Rea432a2d324444c4"/>
    <p:sldId xmlns:r="http://schemas.openxmlformats.org/officeDocument/2006/relationships" id="262" r:id="R623eb92b2b97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944cc50d440e9" /><Relationship Type="http://schemas.openxmlformats.org/officeDocument/2006/relationships/slide" Target="/ppt/slides/slide1.xml" Id="Rde6bfa68a144426c" /><Relationship Type="http://schemas.openxmlformats.org/officeDocument/2006/relationships/slide" Target="/ppt/slides/slide2.xml" Id="Rf8ae2ca690e645e1" /><Relationship Type="http://schemas.openxmlformats.org/officeDocument/2006/relationships/slide" Target="/ppt/slides/slide3.xml" Id="R9fded0fdc4bc4564" /><Relationship Type="http://schemas.openxmlformats.org/officeDocument/2006/relationships/slide" Target="/ppt/slides/slide4.xml" Id="Ra94fdaff9fec49fb" /><Relationship Type="http://schemas.openxmlformats.org/officeDocument/2006/relationships/slide" Target="/ppt/slides/slide5.xml" Id="R4cca2d14e6e74b2a" /><Relationship Type="http://schemas.openxmlformats.org/officeDocument/2006/relationships/slide" Target="/ppt/slides/slide6.xml" Id="Rea432a2d324444c4" /><Relationship Type="http://schemas.openxmlformats.org/officeDocument/2006/relationships/slide" Target="/ppt/slides/slide7.xml" Id="R623eb92b2b97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571ea3bbe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f23b6e2c4018" /><Relationship Type="http://schemas.openxmlformats.org/officeDocument/2006/relationships/theme" Target="/ppt/slideMasters/theme/theme1.xml" Id="R3b8b6631afc4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4f23b6e2c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b948def3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4e40ad238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3131655dd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06adb40b24f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31f5e997d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5a197ade64f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920d36c7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18 913 581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290 479 971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290 675 092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Bruasetvegen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