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91fc0c831447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278f091cd0426d"/>
  </p:sldMasterIdLst>
  <p:sldIdLst>
    <p:sldId xmlns:r="http://schemas.openxmlformats.org/officeDocument/2006/relationships" id="256" r:id="R8eba2ffee51d493e"/>
    <p:sldId xmlns:r="http://schemas.openxmlformats.org/officeDocument/2006/relationships" id="257" r:id="R9a1da53472bd4d1a"/>
    <p:sldId xmlns:r="http://schemas.openxmlformats.org/officeDocument/2006/relationships" id="258" r:id="Rc9fc6ab9542342a3"/>
    <p:sldId xmlns:r="http://schemas.openxmlformats.org/officeDocument/2006/relationships" id="259" r:id="R50f91e04a21f4695"/>
    <p:sldId xmlns:r="http://schemas.openxmlformats.org/officeDocument/2006/relationships" id="260" r:id="Rc3d41fadb26c44a1"/>
    <p:sldId xmlns:r="http://schemas.openxmlformats.org/officeDocument/2006/relationships" id="261" r:id="R0df99919d14942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278f091cd0426d" /><Relationship Type="http://schemas.openxmlformats.org/officeDocument/2006/relationships/slide" Target="/ppt/slides/slide1.xml" Id="R8eba2ffee51d493e" /><Relationship Type="http://schemas.openxmlformats.org/officeDocument/2006/relationships/slide" Target="/ppt/slides/slide2.xml" Id="R9a1da53472bd4d1a" /><Relationship Type="http://schemas.openxmlformats.org/officeDocument/2006/relationships/slide" Target="/ppt/slides/slide3.xml" Id="Rc9fc6ab9542342a3" /><Relationship Type="http://schemas.openxmlformats.org/officeDocument/2006/relationships/slide" Target="/ppt/slides/slide4.xml" Id="R50f91e04a21f4695" /><Relationship Type="http://schemas.openxmlformats.org/officeDocument/2006/relationships/slide" Target="/ppt/slides/slide5.xml" Id="Rc3d41fadb26c44a1" /><Relationship Type="http://schemas.openxmlformats.org/officeDocument/2006/relationships/slide" Target="/ppt/slides/slide6.xml" Id="R0df99919d14942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90909eb1c64a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734ab1bf5471b" /><Relationship Type="http://schemas.openxmlformats.org/officeDocument/2006/relationships/theme" Target="/ppt/slideMasters/theme/theme1.xml" Id="Rfbdeecc31fb54d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5734ab1bf547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17d1c35a748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43059068849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40109e84d4d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865c23bc041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811f7460444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c531f55054f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HEKLA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Bruasetvegen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986 331 190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HEKLA AS</a:t>
            </a:r>
          </a:p>
        </p:txBody>
      </p:sp>
    </p:spTree>
  </p:cSld>
  <p:clrMapOvr>
    <a:masterClrMapping xmlns:a="http://schemas.openxmlformats.org/drawingml/2006/main"/>
  </p:clrMapOvr>
</p:sld>
</file>