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c137268cf241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148467581e46d7"/>
  </p:sldMasterIdLst>
  <p:sldIdLst>
    <p:sldId xmlns:r="http://schemas.openxmlformats.org/officeDocument/2006/relationships" id="256" r:id="Red0ab0208e6c40dd"/>
    <p:sldId xmlns:r="http://schemas.openxmlformats.org/officeDocument/2006/relationships" id="257" r:id="R29030dd34e4446e8"/>
    <p:sldId xmlns:r="http://schemas.openxmlformats.org/officeDocument/2006/relationships" id="258" r:id="R238f07644a7d48e8"/>
    <p:sldId xmlns:r="http://schemas.openxmlformats.org/officeDocument/2006/relationships" id="259" r:id="Rc43082d30a534a89"/>
    <p:sldId xmlns:r="http://schemas.openxmlformats.org/officeDocument/2006/relationships" id="260" r:id="R929148d6b31a4489"/>
    <p:sldId xmlns:r="http://schemas.openxmlformats.org/officeDocument/2006/relationships" id="261" r:id="R138fd93a6ac8419b"/>
    <p:sldId xmlns:r="http://schemas.openxmlformats.org/officeDocument/2006/relationships" id="262" r:id="R32a7c5386d024f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148467581e46d7" /><Relationship Type="http://schemas.openxmlformats.org/officeDocument/2006/relationships/slide" Target="/ppt/slides/slide1.xml" Id="Red0ab0208e6c40dd" /><Relationship Type="http://schemas.openxmlformats.org/officeDocument/2006/relationships/slide" Target="/ppt/slides/slide2.xml" Id="R29030dd34e4446e8" /><Relationship Type="http://schemas.openxmlformats.org/officeDocument/2006/relationships/slide" Target="/ppt/slides/slide3.xml" Id="R238f07644a7d48e8" /><Relationship Type="http://schemas.openxmlformats.org/officeDocument/2006/relationships/slide" Target="/ppt/slides/slide4.xml" Id="Rc43082d30a534a89" /><Relationship Type="http://schemas.openxmlformats.org/officeDocument/2006/relationships/slide" Target="/ppt/slides/slide5.xml" Id="R929148d6b31a4489" /><Relationship Type="http://schemas.openxmlformats.org/officeDocument/2006/relationships/slide" Target="/ppt/slides/slide6.xml" Id="R138fd93a6ac8419b" /><Relationship Type="http://schemas.openxmlformats.org/officeDocument/2006/relationships/slide" Target="/ppt/slides/slide7.xml" Id="R32a7c5386d024f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08d8f118941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a91fc8a8a4468" /><Relationship Type="http://schemas.openxmlformats.org/officeDocument/2006/relationships/theme" Target="/ppt/slideMasters/theme/theme1.xml" Id="Ra927569e44cf40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1a91fc8a8a44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0a3ab2f9143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0f9e7b6e34f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dc00bf19a48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2a820691342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3ef2fca4341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9980d570d4e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fde7c07974f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WENAAS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WENAAS INVEST AS ble etablert [år] og holder til i Måndalen.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1 039 066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912 686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18 194 362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115 777 296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117 090 574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 WENAAS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Sørsidevegen 1740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6386 Måndalen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986 330 402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WENAAS INVEST AS</a:t>
            </a:r>
          </a:p>
        </p:txBody>
      </p:sp>
    </p:spTree>
  </p:cSld>
  <p:clrMapOvr>
    <a:masterClrMapping xmlns:a="http://schemas.openxmlformats.org/drawingml/2006/main"/>
  </p:clrMapOvr>
</p:sld>
</file>