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f4f50391b47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9feec44064b9e"/>
  </p:sldMasterIdLst>
  <p:sldIdLst>
    <p:sldId xmlns:r="http://schemas.openxmlformats.org/officeDocument/2006/relationships" id="256" r:id="Re317648893884461"/>
    <p:sldId xmlns:r="http://schemas.openxmlformats.org/officeDocument/2006/relationships" id="257" r:id="Rc29a7b7f8a784d02"/>
    <p:sldId xmlns:r="http://schemas.openxmlformats.org/officeDocument/2006/relationships" id="258" r:id="Rf731370c58094620"/>
    <p:sldId xmlns:r="http://schemas.openxmlformats.org/officeDocument/2006/relationships" id="259" r:id="R352c5d2992114acc"/>
    <p:sldId xmlns:r="http://schemas.openxmlformats.org/officeDocument/2006/relationships" id="260" r:id="R61aaa897a2d244f4"/>
    <p:sldId xmlns:r="http://schemas.openxmlformats.org/officeDocument/2006/relationships" id="261" r:id="Ra6a4ff9d7f134bce"/>
    <p:sldId xmlns:r="http://schemas.openxmlformats.org/officeDocument/2006/relationships" id="262" r:id="Ra7ade2b1024546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9feec44064b9e" /><Relationship Type="http://schemas.openxmlformats.org/officeDocument/2006/relationships/slide" Target="/ppt/slides/slide1.xml" Id="Re317648893884461" /><Relationship Type="http://schemas.openxmlformats.org/officeDocument/2006/relationships/slide" Target="/ppt/slides/slide2.xml" Id="Rc29a7b7f8a784d02" /><Relationship Type="http://schemas.openxmlformats.org/officeDocument/2006/relationships/slide" Target="/ppt/slides/slide3.xml" Id="Rf731370c58094620" /><Relationship Type="http://schemas.openxmlformats.org/officeDocument/2006/relationships/slide" Target="/ppt/slides/slide4.xml" Id="R352c5d2992114acc" /><Relationship Type="http://schemas.openxmlformats.org/officeDocument/2006/relationships/slide" Target="/ppt/slides/slide5.xml" Id="R61aaa897a2d244f4" /><Relationship Type="http://schemas.openxmlformats.org/officeDocument/2006/relationships/slide" Target="/ppt/slides/slide6.xml" Id="Ra6a4ff9d7f134bce" /><Relationship Type="http://schemas.openxmlformats.org/officeDocument/2006/relationships/slide" Target="/ppt/slides/slide7.xml" Id="Ra7ade2b1024546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0d9ccd3ab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cc9f7ff184ad7" /><Relationship Type="http://schemas.openxmlformats.org/officeDocument/2006/relationships/theme" Target="/ppt/slideMasters/theme/theme1.xml" Id="R3a5e28c32d5e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5cc9f7ff18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2dda340f047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7e056ba8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40e946e6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0b3da8926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79efb51b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99c16df7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048925d9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−763 693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42 044 521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53 621 141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