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3b65c0a8214a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9540bd064a43bf"/>
  </p:sldMasterIdLst>
  <p:sldIdLst>
    <p:sldId xmlns:r="http://schemas.openxmlformats.org/officeDocument/2006/relationships" id="256" r:id="Rc7cec3a9c9d4416d"/>
    <p:sldId xmlns:r="http://schemas.openxmlformats.org/officeDocument/2006/relationships" id="257" r:id="R7bc13f4641c04d31"/>
    <p:sldId xmlns:r="http://schemas.openxmlformats.org/officeDocument/2006/relationships" id="258" r:id="R7e33c536ade745a4"/>
    <p:sldId xmlns:r="http://schemas.openxmlformats.org/officeDocument/2006/relationships" id="259" r:id="R98a5632dba20424c"/>
    <p:sldId xmlns:r="http://schemas.openxmlformats.org/officeDocument/2006/relationships" id="260" r:id="R02f4caab836b4002"/>
    <p:sldId xmlns:r="http://schemas.openxmlformats.org/officeDocument/2006/relationships" id="261" r:id="R7d87e6ef20874f5f"/>
    <p:sldId xmlns:r="http://schemas.openxmlformats.org/officeDocument/2006/relationships" id="262" r:id="Rdb6db4d7cf094c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9540bd064a43bf" /><Relationship Type="http://schemas.openxmlformats.org/officeDocument/2006/relationships/slide" Target="/ppt/slides/slide1.xml" Id="Rc7cec3a9c9d4416d" /><Relationship Type="http://schemas.openxmlformats.org/officeDocument/2006/relationships/slide" Target="/ppt/slides/slide2.xml" Id="R7bc13f4641c04d31" /><Relationship Type="http://schemas.openxmlformats.org/officeDocument/2006/relationships/slide" Target="/ppt/slides/slide3.xml" Id="R7e33c536ade745a4" /><Relationship Type="http://schemas.openxmlformats.org/officeDocument/2006/relationships/slide" Target="/ppt/slides/slide4.xml" Id="R98a5632dba20424c" /><Relationship Type="http://schemas.openxmlformats.org/officeDocument/2006/relationships/slide" Target="/ppt/slides/slide5.xml" Id="R02f4caab836b4002" /><Relationship Type="http://schemas.openxmlformats.org/officeDocument/2006/relationships/slide" Target="/ppt/slides/slide6.xml" Id="R7d87e6ef20874f5f" /><Relationship Type="http://schemas.openxmlformats.org/officeDocument/2006/relationships/slide" Target="/ppt/slides/slide7.xml" Id="Rdb6db4d7cf094c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74347e64764b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6f5be17aa49eb" /><Relationship Type="http://schemas.openxmlformats.org/officeDocument/2006/relationships/theme" Target="/ppt/slideMasters/theme/theme1.xml" Id="R743a89a4427d4f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96f5be17aa49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89db069414e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0db01160842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138e66c1d41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40d5098ab4e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bda20372d4b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4891b53b746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34fbe511947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MUSHOM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MUSHOM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−899 411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614 903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42 659 424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48 965 477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MUSHOM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Trossestien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986 294 708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