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0afeec653945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ad42dc35ba4736"/>
  </p:sldMasterIdLst>
  <p:sldIdLst>
    <p:sldId xmlns:r="http://schemas.openxmlformats.org/officeDocument/2006/relationships" id="256" r:id="R4bc1667973214b92"/>
    <p:sldId xmlns:r="http://schemas.openxmlformats.org/officeDocument/2006/relationships" id="257" r:id="R2665e61bf07f4e5e"/>
    <p:sldId xmlns:r="http://schemas.openxmlformats.org/officeDocument/2006/relationships" id="258" r:id="R7d1307b06acb4a70"/>
    <p:sldId xmlns:r="http://schemas.openxmlformats.org/officeDocument/2006/relationships" id="259" r:id="R1541082f54474c82"/>
    <p:sldId xmlns:r="http://schemas.openxmlformats.org/officeDocument/2006/relationships" id="260" r:id="R405fb072ba5d4004"/>
    <p:sldId xmlns:r="http://schemas.openxmlformats.org/officeDocument/2006/relationships" id="261" r:id="R73d24fabc12e4e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d42dc35ba4736" /><Relationship Type="http://schemas.openxmlformats.org/officeDocument/2006/relationships/slide" Target="/ppt/slides/slide1.xml" Id="R4bc1667973214b92" /><Relationship Type="http://schemas.openxmlformats.org/officeDocument/2006/relationships/slide" Target="/ppt/slides/slide2.xml" Id="R2665e61bf07f4e5e" /><Relationship Type="http://schemas.openxmlformats.org/officeDocument/2006/relationships/slide" Target="/ppt/slides/slide3.xml" Id="R7d1307b06acb4a70" /><Relationship Type="http://schemas.openxmlformats.org/officeDocument/2006/relationships/slide" Target="/ppt/slides/slide4.xml" Id="R1541082f54474c82" /><Relationship Type="http://schemas.openxmlformats.org/officeDocument/2006/relationships/slide" Target="/ppt/slides/slide5.xml" Id="R405fb072ba5d4004" /><Relationship Type="http://schemas.openxmlformats.org/officeDocument/2006/relationships/slide" Target="/ppt/slides/slide6.xml" Id="R73d24fabc12e4e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683e992784e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49aa5264d4525" /><Relationship Type="http://schemas.openxmlformats.org/officeDocument/2006/relationships/theme" Target="/ppt/slideMasters/theme/theme1.xml" Id="R8afb639ceb2b48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749aa5264d45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de4f2375b4e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0fca2992f45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80c02c10249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299531468c46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40931f9a94f0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6ee31f5c64c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MUSHOM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Trossestien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MUSHOM INVEST AS</a:t>
            </a:r>
          </a:p>
        </p:txBody>
      </p:sp>
    </p:spTree>
  </p:cSld>
  <p:clrMapOvr>
    <a:masterClrMapping xmlns:a="http://schemas.openxmlformats.org/drawingml/2006/main"/>
  </p:clrMapOvr>
</p:sld>
</file>