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172d806c2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60a0afae4e42dc"/>
  </p:sldMasterIdLst>
  <p:sldIdLst>
    <p:sldId xmlns:r="http://schemas.openxmlformats.org/officeDocument/2006/relationships" id="256" r:id="Re22c26d4a4004719"/>
    <p:sldId xmlns:r="http://schemas.openxmlformats.org/officeDocument/2006/relationships" id="257" r:id="R53b4940a5a37481f"/>
    <p:sldId xmlns:r="http://schemas.openxmlformats.org/officeDocument/2006/relationships" id="258" r:id="R0e9acc874d4748b7"/>
    <p:sldId xmlns:r="http://schemas.openxmlformats.org/officeDocument/2006/relationships" id="259" r:id="R1502859de6b84385"/>
    <p:sldId xmlns:r="http://schemas.openxmlformats.org/officeDocument/2006/relationships" id="260" r:id="Rb1bc39d977d24962"/>
    <p:sldId xmlns:r="http://schemas.openxmlformats.org/officeDocument/2006/relationships" id="261" r:id="R450e66be2bd846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0a0afae4e42dc" /><Relationship Type="http://schemas.openxmlformats.org/officeDocument/2006/relationships/slide" Target="/ppt/slides/slide1.xml" Id="Re22c26d4a4004719" /><Relationship Type="http://schemas.openxmlformats.org/officeDocument/2006/relationships/slide" Target="/ppt/slides/slide2.xml" Id="R53b4940a5a37481f" /><Relationship Type="http://schemas.openxmlformats.org/officeDocument/2006/relationships/slide" Target="/ppt/slides/slide3.xml" Id="R0e9acc874d4748b7" /><Relationship Type="http://schemas.openxmlformats.org/officeDocument/2006/relationships/slide" Target="/ppt/slides/slide4.xml" Id="R1502859de6b84385" /><Relationship Type="http://schemas.openxmlformats.org/officeDocument/2006/relationships/slide" Target="/ppt/slides/slide5.xml" Id="Rb1bc39d977d24962" /><Relationship Type="http://schemas.openxmlformats.org/officeDocument/2006/relationships/slide" Target="/ppt/slides/slide6.xml" Id="R450e66be2bd846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f109914cf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9316595a943c2" /><Relationship Type="http://schemas.openxmlformats.org/officeDocument/2006/relationships/theme" Target="/ppt/slideMasters/theme/theme1.xml" Id="R5ac28aa6ab8f48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d9316595a9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7d9532e5c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fa90dca0242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a07e1307c40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07e5a76574f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1d5e698b0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f6d1d0de844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MUSHOM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Trossestien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