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8b969706b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b29dbf8c8471c"/>
  </p:sldMasterIdLst>
  <p:sldIdLst>
    <p:sldId xmlns:r="http://schemas.openxmlformats.org/officeDocument/2006/relationships" id="256" r:id="Rdaecb9f384764bf6"/>
    <p:sldId xmlns:r="http://schemas.openxmlformats.org/officeDocument/2006/relationships" id="257" r:id="R364074aa514c41d1"/>
    <p:sldId xmlns:r="http://schemas.openxmlformats.org/officeDocument/2006/relationships" id="258" r:id="R1ace51468c4c4d57"/>
    <p:sldId xmlns:r="http://schemas.openxmlformats.org/officeDocument/2006/relationships" id="259" r:id="R7f86c2eb503a4827"/>
    <p:sldId xmlns:r="http://schemas.openxmlformats.org/officeDocument/2006/relationships" id="260" r:id="Rb52589b42690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b29dbf8c8471c" /><Relationship Type="http://schemas.openxmlformats.org/officeDocument/2006/relationships/slide" Target="/ppt/slides/slide1.xml" Id="Rdaecb9f384764bf6" /><Relationship Type="http://schemas.openxmlformats.org/officeDocument/2006/relationships/slide" Target="/ppt/slides/slide2.xml" Id="R364074aa514c41d1" /><Relationship Type="http://schemas.openxmlformats.org/officeDocument/2006/relationships/slide" Target="/ppt/slides/slide3.xml" Id="R1ace51468c4c4d57" /><Relationship Type="http://schemas.openxmlformats.org/officeDocument/2006/relationships/slide" Target="/ppt/slides/slide4.xml" Id="R7f86c2eb503a4827" /><Relationship Type="http://schemas.openxmlformats.org/officeDocument/2006/relationships/slide" Target="/ppt/slides/slide5.xml" Id="Rb52589b42690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c6b5b4712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017808f9428c" /><Relationship Type="http://schemas.openxmlformats.org/officeDocument/2006/relationships/theme" Target="/ppt/slideMasters/theme/theme1.xml" Id="R89976ab62e98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7017808f9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b7edb8a4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49dcaaa6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3292c550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d6f87e6ec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86086cd8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