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1f5f2848f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ce937dadf4875"/>
  </p:sldMasterIdLst>
  <p:sldIdLst>
    <p:sldId xmlns:r="http://schemas.openxmlformats.org/officeDocument/2006/relationships" id="256" r:id="Re46c6305751e4c66"/>
    <p:sldId xmlns:r="http://schemas.openxmlformats.org/officeDocument/2006/relationships" id="257" r:id="R70e015ddc9c74da4"/>
    <p:sldId xmlns:r="http://schemas.openxmlformats.org/officeDocument/2006/relationships" id="258" r:id="R5372a755f2ab4e96"/>
    <p:sldId xmlns:r="http://schemas.openxmlformats.org/officeDocument/2006/relationships" id="259" r:id="R8316570b0b624201"/>
    <p:sldId xmlns:r="http://schemas.openxmlformats.org/officeDocument/2006/relationships" id="260" r:id="Rf51e896cec5a4bf7"/>
    <p:sldId xmlns:r="http://schemas.openxmlformats.org/officeDocument/2006/relationships" id="261" r:id="R667c43c3d596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ce937dadf4875" /><Relationship Type="http://schemas.openxmlformats.org/officeDocument/2006/relationships/slide" Target="/ppt/slides/slide1.xml" Id="Re46c6305751e4c66" /><Relationship Type="http://schemas.openxmlformats.org/officeDocument/2006/relationships/slide" Target="/ppt/slides/slide2.xml" Id="R70e015ddc9c74da4" /><Relationship Type="http://schemas.openxmlformats.org/officeDocument/2006/relationships/slide" Target="/ppt/slides/slide3.xml" Id="R5372a755f2ab4e96" /><Relationship Type="http://schemas.openxmlformats.org/officeDocument/2006/relationships/slide" Target="/ppt/slides/slide4.xml" Id="R8316570b0b624201" /><Relationship Type="http://schemas.openxmlformats.org/officeDocument/2006/relationships/slide" Target="/ppt/slides/slide5.xml" Id="Rf51e896cec5a4bf7" /><Relationship Type="http://schemas.openxmlformats.org/officeDocument/2006/relationships/slide" Target="/ppt/slides/slide6.xml" Id="R667c43c3d596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23a86cbdc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bd0d95f14986" /><Relationship Type="http://schemas.openxmlformats.org/officeDocument/2006/relationships/theme" Target="/ppt/slideMasters/theme/theme1.xml" Id="R3aa4dd0ecaa0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3bd0d95f1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860a8197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f9f32e88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b1a0c4ce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a0211392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2a990b8f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4b9d09ee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