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1c110f8b45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0fb2a3fc54179"/>
  </p:sldMasterIdLst>
  <p:sldIdLst>
    <p:sldId xmlns:r="http://schemas.openxmlformats.org/officeDocument/2006/relationships" id="256" r:id="R7bbecfc00a7c48d9"/>
    <p:sldId xmlns:r="http://schemas.openxmlformats.org/officeDocument/2006/relationships" id="257" r:id="R57c3c839ad04404b"/>
    <p:sldId xmlns:r="http://schemas.openxmlformats.org/officeDocument/2006/relationships" id="258" r:id="R1668a4694a6f4f6b"/>
    <p:sldId xmlns:r="http://schemas.openxmlformats.org/officeDocument/2006/relationships" id="259" r:id="Raa813198208f4143"/>
    <p:sldId xmlns:r="http://schemas.openxmlformats.org/officeDocument/2006/relationships" id="260" r:id="R171cec958f334c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0fb2a3fc54179" /><Relationship Type="http://schemas.openxmlformats.org/officeDocument/2006/relationships/slide" Target="/ppt/slides/slide1.xml" Id="R7bbecfc00a7c48d9" /><Relationship Type="http://schemas.openxmlformats.org/officeDocument/2006/relationships/slide" Target="/ppt/slides/slide2.xml" Id="R57c3c839ad04404b" /><Relationship Type="http://schemas.openxmlformats.org/officeDocument/2006/relationships/slide" Target="/ppt/slides/slide3.xml" Id="R1668a4694a6f4f6b" /><Relationship Type="http://schemas.openxmlformats.org/officeDocument/2006/relationships/slide" Target="/ppt/slides/slide4.xml" Id="Raa813198208f4143" /><Relationship Type="http://schemas.openxmlformats.org/officeDocument/2006/relationships/slide" Target="/ppt/slides/slide5.xml" Id="R171cec958f334c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fffcafe4043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85be716a348c7" /><Relationship Type="http://schemas.openxmlformats.org/officeDocument/2006/relationships/theme" Target="/ppt/slideMasters/theme/theme1.xml" Id="R3f822fcaf05644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85be716a348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2c5a224334f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e7889c83249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a7bbab51647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c691c71394f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caf1e27cb47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HARLEMS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HARLEMS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HARLEMS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HARLEMS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HARLEMS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HARLEMS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986 205 039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HARLEMS FRITID AS</a:t>
            </a:r>
          </a:p>
        </p:txBody>
      </p:sp>
    </p:spTree>
  </p:cSld>
  <p:clrMapOvr>
    <a:masterClrMapping xmlns:a="http://schemas.openxmlformats.org/drawingml/2006/main"/>
  </p:clrMapOvr>
</p:sld>
</file>