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cd64ede26341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b96dc10d7140cb"/>
  </p:sldMasterIdLst>
  <p:sldIdLst>
    <p:sldId xmlns:r="http://schemas.openxmlformats.org/officeDocument/2006/relationships" id="256" r:id="R6f8e65bf8f514a09"/>
    <p:sldId xmlns:r="http://schemas.openxmlformats.org/officeDocument/2006/relationships" id="257" r:id="R23e884d113d84532"/>
    <p:sldId xmlns:r="http://schemas.openxmlformats.org/officeDocument/2006/relationships" id="258" r:id="R119825816d5c4948"/>
    <p:sldId xmlns:r="http://schemas.openxmlformats.org/officeDocument/2006/relationships" id="259" r:id="R91134d69ae0e4aa8"/>
    <p:sldId xmlns:r="http://schemas.openxmlformats.org/officeDocument/2006/relationships" id="260" r:id="R81e6066cd9cd4ac5"/>
    <p:sldId xmlns:r="http://schemas.openxmlformats.org/officeDocument/2006/relationships" id="261" r:id="R3511c58dd3164c88"/>
    <p:sldId xmlns:r="http://schemas.openxmlformats.org/officeDocument/2006/relationships" id="262" r:id="R88a39d32ae714f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b96dc10d7140cb" /><Relationship Type="http://schemas.openxmlformats.org/officeDocument/2006/relationships/slide" Target="/ppt/slides/slide1.xml" Id="R6f8e65bf8f514a09" /><Relationship Type="http://schemas.openxmlformats.org/officeDocument/2006/relationships/slide" Target="/ppt/slides/slide2.xml" Id="R23e884d113d84532" /><Relationship Type="http://schemas.openxmlformats.org/officeDocument/2006/relationships/slide" Target="/ppt/slides/slide3.xml" Id="R119825816d5c4948" /><Relationship Type="http://schemas.openxmlformats.org/officeDocument/2006/relationships/slide" Target="/ppt/slides/slide4.xml" Id="R91134d69ae0e4aa8" /><Relationship Type="http://schemas.openxmlformats.org/officeDocument/2006/relationships/slide" Target="/ppt/slides/slide5.xml" Id="R81e6066cd9cd4ac5" /><Relationship Type="http://schemas.openxmlformats.org/officeDocument/2006/relationships/slide" Target="/ppt/slides/slide6.xml" Id="R3511c58dd3164c88" /><Relationship Type="http://schemas.openxmlformats.org/officeDocument/2006/relationships/slide" Target="/ppt/slides/slide7.xml" Id="R88a39d32ae714f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135001938c41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c618925624b83" /><Relationship Type="http://schemas.openxmlformats.org/officeDocument/2006/relationships/theme" Target="/ppt/slideMasters/theme/theme1.xml" Id="R76d2674584e04b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1c618925624b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225d81a2e45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687f8080840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98f9ad6c343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6b1d07da347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f442160704d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4d45dd26b45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e37f7e8b044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MEHREN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MEHREN REVISJON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4 402 850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1 314 093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1 096 011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3 619 503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4 695 683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MEHREN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Sokkaveien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terje@mehrenrevisjon.no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www.mehrenrevisjon.no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986 191 348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