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969a3c3b340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456e6dbf5411f"/>
  </p:sldMasterIdLst>
  <p:sldIdLst>
    <p:sldId xmlns:r="http://schemas.openxmlformats.org/officeDocument/2006/relationships" id="256" r:id="Rd4b5b0828e8a4d33"/>
    <p:sldId xmlns:r="http://schemas.openxmlformats.org/officeDocument/2006/relationships" id="257" r:id="R33221ef29c4744f4"/>
    <p:sldId xmlns:r="http://schemas.openxmlformats.org/officeDocument/2006/relationships" id="258" r:id="R3804a00189df4846"/>
    <p:sldId xmlns:r="http://schemas.openxmlformats.org/officeDocument/2006/relationships" id="259" r:id="R99f6417865cd4a64"/>
    <p:sldId xmlns:r="http://schemas.openxmlformats.org/officeDocument/2006/relationships" id="260" r:id="R01ed448d0bcf4466"/>
    <p:sldId xmlns:r="http://schemas.openxmlformats.org/officeDocument/2006/relationships" id="261" r:id="R4e6a50ea24ba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456e6dbf5411f" /><Relationship Type="http://schemas.openxmlformats.org/officeDocument/2006/relationships/slide" Target="/ppt/slides/slide1.xml" Id="Rd4b5b0828e8a4d33" /><Relationship Type="http://schemas.openxmlformats.org/officeDocument/2006/relationships/slide" Target="/ppt/slides/slide2.xml" Id="R33221ef29c4744f4" /><Relationship Type="http://schemas.openxmlformats.org/officeDocument/2006/relationships/slide" Target="/ppt/slides/slide3.xml" Id="R3804a00189df4846" /><Relationship Type="http://schemas.openxmlformats.org/officeDocument/2006/relationships/slide" Target="/ppt/slides/slide4.xml" Id="R99f6417865cd4a64" /><Relationship Type="http://schemas.openxmlformats.org/officeDocument/2006/relationships/slide" Target="/ppt/slides/slide5.xml" Id="R01ed448d0bcf4466" /><Relationship Type="http://schemas.openxmlformats.org/officeDocument/2006/relationships/slide" Target="/ppt/slides/slide6.xml" Id="R4e6a50ea24ba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eab53419f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ed92d70646da" /><Relationship Type="http://schemas.openxmlformats.org/officeDocument/2006/relationships/theme" Target="/ppt/slideMasters/theme/theme1.xml" Id="R39f3ad406717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1ed92d706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0365582e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a2cbc7f4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c461eeae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19b8de90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70dfaaa64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27bed68eb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MEHREN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Sokkaveien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terje@mehrenrevisjon.no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www.mehrenrevisjon.no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986 191 348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 REVISJON AS</a:t>
            </a:r>
          </a:p>
        </p:txBody>
      </p:sp>
    </p:spTree>
  </p:cSld>
  <p:clrMapOvr>
    <a:masterClrMapping xmlns:a="http://schemas.openxmlformats.org/drawingml/2006/main"/>
  </p:clrMapOvr>
</p:sld>
</file>