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279ba15d461471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3c27330492e4b09"/>
  </p:sldMasterIdLst>
  <p:sldIdLst>
    <p:sldId xmlns:r="http://schemas.openxmlformats.org/officeDocument/2006/relationships" id="256" r:id="R4c5e38a546a04ae1"/>
    <p:sldId xmlns:r="http://schemas.openxmlformats.org/officeDocument/2006/relationships" id="257" r:id="R2df18af4b68a4f59"/>
    <p:sldId xmlns:r="http://schemas.openxmlformats.org/officeDocument/2006/relationships" id="258" r:id="R236147254d8b4694"/>
    <p:sldId xmlns:r="http://schemas.openxmlformats.org/officeDocument/2006/relationships" id="259" r:id="R0ffacd15165e4354"/>
    <p:sldId xmlns:r="http://schemas.openxmlformats.org/officeDocument/2006/relationships" id="260" r:id="R7f6a017683e744a6"/>
    <p:sldId xmlns:r="http://schemas.openxmlformats.org/officeDocument/2006/relationships" id="261" r:id="Rd46bca9625d341a5"/>
    <p:sldId xmlns:r="http://schemas.openxmlformats.org/officeDocument/2006/relationships" id="262" r:id="R596c6446dd6d431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c27330492e4b09" /><Relationship Type="http://schemas.openxmlformats.org/officeDocument/2006/relationships/slide" Target="/ppt/slides/slide1.xml" Id="R4c5e38a546a04ae1" /><Relationship Type="http://schemas.openxmlformats.org/officeDocument/2006/relationships/slide" Target="/ppt/slides/slide2.xml" Id="R2df18af4b68a4f59" /><Relationship Type="http://schemas.openxmlformats.org/officeDocument/2006/relationships/slide" Target="/ppt/slides/slide3.xml" Id="R236147254d8b4694" /><Relationship Type="http://schemas.openxmlformats.org/officeDocument/2006/relationships/slide" Target="/ppt/slides/slide4.xml" Id="R0ffacd15165e4354" /><Relationship Type="http://schemas.openxmlformats.org/officeDocument/2006/relationships/slide" Target="/ppt/slides/slide5.xml" Id="R7f6a017683e744a6" /><Relationship Type="http://schemas.openxmlformats.org/officeDocument/2006/relationships/slide" Target="/ppt/slides/slide6.xml" Id="Rd46bca9625d341a5" /><Relationship Type="http://schemas.openxmlformats.org/officeDocument/2006/relationships/slide" Target="/ppt/slides/slide7.xml" Id="R596c6446dd6d431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a4349c960d4ce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c7a2be0082412d" /><Relationship Type="http://schemas.openxmlformats.org/officeDocument/2006/relationships/theme" Target="/ppt/slideMasters/theme/theme1.xml" Id="Rbdb5d9bdbbc246a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9c7a2be0082412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76fb9f4f2e419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6c12138ef146c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bc4b52a2614f8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0297fc720a401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194bee10404c5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36416476054f5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419654a50e467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SKARSNUTEN HOTELL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SKARSNUTEN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SKARSNUTEN HOTELL AS ble etablert [år] og holder til i Horten.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SKARSNUTEN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SKARSNUTEN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SKARSNUTEN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15 770 935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5 162 521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−8 655 858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56 984 213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261 765 243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SKARSNUTEN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EMBRO EIENDOM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SKARSNUTEN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vei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3183 Horten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06 17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booking@skarsnutenhotel.no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www.skarsnutenhotel.no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986 181 350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SKARSNUTEN HOTELL AS</a:t>
            </a:r>
          </a:p>
        </p:txBody>
      </p:sp>
    </p:spTree>
  </p:cSld>
  <p:clrMapOvr>
    <a:masterClrMapping xmlns:a="http://schemas.openxmlformats.org/drawingml/2006/main"/>
  </p:clrMapOvr>
</p:sld>
</file>