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48b672243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ac6c1a7024992"/>
  </p:sldMasterIdLst>
  <p:sldIdLst>
    <p:sldId xmlns:r="http://schemas.openxmlformats.org/officeDocument/2006/relationships" id="256" r:id="R5f2a807033b24c58"/>
    <p:sldId xmlns:r="http://schemas.openxmlformats.org/officeDocument/2006/relationships" id="257" r:id="R619807e7e73b43f2"/>
    <p:sldId xmlns:r="http://schemas.openxmlformats.org/officeDocument/2006/relationships" id="258" r:id="Rb4db49edb49d48f0"/>
    <p:sldId xmlns:r="http://schemas.openxmlformats.org/officeDocument/2006/relationships" id="259" r:id="R937aa8713da3428b"/>
    <p:sldId xmlns:r="http://schemas.openxmlformats.org/officeDocument/2006/relationships" id="260" r:id="Ra3d54fd530894ee3"/>
    <p:sldId xmlns:r="http://schemas.openxmlformats.org/officeDocument/2006/relationships" id="261" r:id="R950e62d529c84acb"/>
    <p:sldId xmlns:r="http://schemas.openxmlformats.org/officeDocument/2006/relationships" id="262" r:id="Rb461fcf45080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ac6c1a7024992" /><Relationship Type="http://schemas.openxmlformats.org/officeDocument/2006/relationships/slide" Target="/ppt/slides/slide1.xml" Id="R5f2a807033b24c58" /><Relationship Type="http://schemas.openxmlformats.org/officeDocument/2006/relationships/slide" Target="/ppt/slides/slide2.xml" Id="R619807e7e73b43f2" /><Relationship Type="http://schemas.openxmlformats.org/officeDocument/2006/relationships/slide" Target="/ppt/slides/slide3.xml" Id="Rb4db49edb49d48f0" /><Relationship Type="http://schemas.openxmlformats.org/officeDocument/2006/relationships/slide" Target="/ppt/slides/slide4.xml" Id="R937aa8713da3428b" /><Relationship Type="http://schemas.openxmlformats.org/officeDocument/2006/relationships/slide" Target="/ppt/slides/slide5.xml" Id="Ra3d54fd530894ee3" /><Relationship Type="http://schemas.openxmlformats.org/officeDocument/2006/relationships/slide" Target="/ppt/slides/slide6.xml" Id="R950e62d529c84acb" /><Relationship Type="http://schemas.openxmlformats.org/officeDocument/2006/relationships/slide" Target="/ppt/slides/slide7.xml" Id="Rb461fcf45080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57e89d3ec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7e90155f444c3" /><Relationship Type="http://schemas.openxmlformats.org/officeDocument/2006/relationships/theme" Target="/ppt/slideMasters/theme/theme1.xml" Id="Rdffbdd83906a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7e90155f4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2fbb52b32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09f34d3c4b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00e103ad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9b9f45f7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64a9519f5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be71fa274c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500595753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