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37f9b5c55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6d04ce76c4462"/>
  </p:sldMasterIdLst>
  <p:sldIdLst>
    <p:sldId xmlns:r="http://schemas.openxmlformats.org/officeDocument/2006/relationships" id="256" r:id="R8ff50c1e64684b57"/>
    <p:sldId xmlns:r="http://schemas.openxmlformats.org/officeDocument/2006/relationships" id="257" r:id="R925181ffd1ae4921"/>
    <p:sldId xmlns:r="http://schemas.openxmlformats.org/officeDocument/2006/relationships" id="258" r:id="Re29597e270174ae3"/>
    <p:sldId xmlns:r="http://schemas.openxmlformats.org/officeDocument/2006/relationships" id="259" r:id="R1c428a1df74b478d"/>
    <p:sldId xmlns:r="http://schemas.openxmlformats.org/officeDocument/2006/relationships" id="260" r:id="R9d6c098e728e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6d04ce76c4462" /><Relationship Type="http://schemas.openxmlformats.org/officeDocument/2006/relationships/slide" Target="/ppt/slides/slide1.xml" Id="R8ff50c1e64684b57" /><Relationship Type="http://schemas.openxmlformats.org/officeDocument/2006/relationships/slide" Target="/ppt/slides/slide2.xml" Id="R925181ffd1ae4921" /><Relationship Type="http://schemas.openxmlformats.org/officeDocument/2006/relationships/slide" Target="/ppt/slides/slide3.xml" Id="Re29597e270174ae3" /><Relationship Type="http://schemas.openxmlformats.org/officeDocument/2006/relationships/slide" Target="/ppt/slides/slide4.xml" Id="R1c428a1df74b478d" /><Relationship Type="http://schemas.openxmlformats.org/officeDocument/2006/relationships/slide" Target="/ppt/slides/slide5.xml" Id="R9d6c098e728e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e15cb2fb44a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fa7d3d52c46ee" /><Relationship Type="http://schemas.openxmlformats.org/officeDocument/2006/relationships/theme" Target="/ppt/slideMasters/theme/theme1.xml" Id="R354f03521d2e4b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fa7d3d52c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7c107827d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3cb300efe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01ad1e885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07ad7656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9950cb1441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